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73"/>
  </p:notesMasterIdLst>
  <p:sldIdLst>
    <p:sldId id="826" r:id="rId2"/>
    <p:sldId id="827" r:id="rId3"/>
    <p:sldId id="855" r:id="rId4"/>
    <p:sldId id="306" r:id="rId5"/>
    <p:sldId id="307" r:id="rId6"/>
    <p:sldId id="821" r:id="rId7"/>
    <p:sldId id="794" r:id="rId8"/>
    <p:sldId id="795" r:id="rId9"/>
    <p:sldId id="822" r:id="rId10"/>
    <p:sldId id="798" r:id="rId11"/>
    <p:sldId id="797" r:id="rId12"/>
    <p:sldId id="311" r:id="rId13"/>
    <p:sldId id="799" r:id="rId14"/>
    <p:sldId id="317" r:id="rId15"/>
    <p:sldId id="856" r:id="rId16"/>
    <p:sldId id="309" r:id="rId17"/>
    <p:sldId id="310" r:id="rId18"/>
    <p:sldId id="322" r:id="rId19"/>
    <p:sldId id="750" r:id="rId20"/>
    <p:sldId id="823" r:id="rId21"/>
    <p:sldId id="356" r:id="rId22"/>
    <p:sldId id="849" r:id="rId23"/>
    <p:sldId id="857" r:id="rId24"/>
    <p:sldId id="752" r:id="rId25"/>
    <p:sldId id="364" r:id="rId26"/>
    <p:sldId id="741" r:id="rId27"/>
    <p:sldId id="828" r:id="rId28"/>
    <p:sldId id="829" r:id="rId29"/>
    <p:sldId id="830" r:id="rId30"/>
    <p:sldId id="831" r:id="rId31"/>
    <p:sldId id="835" r:id="rId32"/>
    <p:sldId id="839" r:id="rId33"/>
    <p:sldId id="836" r:id="rId34"/>
    <p:sldId id="841" r:id="rId35"/>
    <p:sldId id="842" r:id="rId36"/>
    <p:sldId id="837" r:id="rId37"/>
    <p:sldId id="843" r:id="rId38"/>
    <p:sldId id="844" r:id="rId39"/>
    <p:sldId id="845" r:id="rId40"/>
    <p:sldId id="846" r:id="rId41"/>
    <p:sldId id="847" r:id="rId42"/>
    <p:sldId id="848" r:id="rId43"/>
    <p:sldId id="858" r:id="rId44"/>
    <p:sldId id="282" r:id="rId45"/>
    <p:sldId id="283" r:id="rId46"/>
    <p:sldId id="285" r:id="rId47"/>
    <p:sldId id="301" r:id="rId48"/>
    <p:sldId id="850" r:id="rId49"/>
    <p:sldId id="859" r:id="rId50"/>
    <p:sldId id="854" r:id="rId51"/>
    <p:sldId id="354" r:id="rId52"/>
    <p:sldId id="355" r:id="rId53"/>
    <p:sldId id="388" r:id="rId54"/>
    <p:sldId id="389" r:id="rId55"/>
    <p:sldId id="416" r:id="rId56"/>
    <p:sldId id="853" r:id="rId57"/>
    <p:sldId id="390" r:id="rId58"/>
    <p:sldId id="391" r:id="rId59"/>
    <p:sldId id="392" r:id="rId60"/>
    <p:sldId id="387" r:id="rId61"/>
    <p:sldId id="770" r:id="rId62"/>
    <p:sldId id="375" r:id="rId63"/>
    <p:sldId id="771" r:id="rId64"/>
    <p:sldId id="772" r:id="rId65"/>
    <p:sldId id="359" r:id="rId66"/>
    <p:sldId id="360" r:id="rId67"/>
    <p:sldId id="361" r:id="rId68"/>
    <p:sldId id="403" r:id="rId69"/>
    <p:sldId id="393" r:id="rId70"/>
    <p:sldId id="860" r:id="rId71"/>
    <p:sldId id="505" r:id="rId7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BEDF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5994"/>
  </p:normalViewPr>
  <p:slideViewPr>
    <p:cSldViewPr snapToGrid="0">
      <p:cViewPr varScale="1">
        <p:scale>
          <a:sx n="107" d="100"/>
          <a:sy n="107" d="100"/>
        </p:scale>
        <p:origin x="640"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notesMaster" Target="notesMasters/notesMaster1.xml"/><Relationship Id="rId78"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icky Wakim" userId="63a62853-8dd4-431b-8872-ecc2181a70d8" providerId="ADAL" clId="{BAECC91D-7CF8-EF4F-9DF1-FE1FB467ACBD}"/>
    <pc:docChg chg="undo redo custSel addSld delSld modSld sldOrd">
      <pc:chgData name="Nicky Wakim" userId="63a62853-8dd4-431b-8872-ecc2181a70d8" providerId="ADAL" clId="{BAECC91D-7CF8-EF4F-9DF1-FE1FB467ACBD}" dt="2023-04-26T19:56:20.655" v="6175" actId="113"/>
      <pc:docMkLst>
        <pc:docMk/>
      </pc:docMkLst>
      <pc:sldChg chg="del">
        <pc:chgData name="Nicky Wakim" userId="63a62853-8dd4-431b-8872-ecc2181a70d8" providerId="ADAL" clId="{BAECC91D-7CF8-EF4F-9DF1-FE1FB467ACBD}" dt="2023-04-26T15:33:34.340" v="655" actId="2696"/>
        <pc:sldMkLst>
          <pc:docMk/>
          <pc:sldMk cId="1087316114" sldId="256"/>
        </pc:sldMkLst>
      </pc:sldChg>
      <pc:sldChg chg="add del">
        <pc:chgData name="Nicky Wakim" userId="63a62853-8dd4-431b-8872-ecc2181a70d8" providerId="ADAL" clId="{BAECC91D-7CF8-EF4F-9DF1-FE1FB467ACBD}" dt="2023-04-26T14:41:56.708" v="617" actId="2696"/>
        <pc:sldMkLst>
          <pc:docMk/>
          <pc:sldMk cId="2987874232" sldId="280"/>
        </pc:sldMkLst>
      </pc:sldChg>
      <pc:sldChg chg="addSp delSp modSp add del mod modClrScheme chgLayout">
        <pc:chgData name="Nicky Wakim" userId="63a62853-8dd4-431b-8872-ecc2181a70d8" providerId="ADAL" clId="{BAECC91D-7CF8-EF4F-9DF1-FE1FB467ACBD}" dt="2023-04-26T17:17:32.954" v="4938" actId="255"/>
        <pc:sldMkLst>
          <pc:docMk/>
          <pc:sldMk cId="3383790602" sldId="282"/>
        </pc:sldMkLst>
        <pc:spChg chg="mod ord">
          <ac:chgData name="Nicky Wakim" userId="63a62853-8dd4-431b-8872-ecc2181a70d8" providerId="ADAL" clId="{BAECC91D-7CF8-EF4F-9DF1-FE1FB467ACBD}" dt="2023-04-26T17:13:46.362" v="4618" actId="20577"/>
          <ac:spMkLst>
            <pc:docMk/>
            <pc:sldMk cId="3383790602" sldId="282"/>
            <ac:spMk id="2" creationId="{00000000-0000-0000-0000-000000000000}"/>
          </ac:spMkLst>
        </pc:spChg>
        <pc:spChg chg="mod ord">
          <ac:chgData name="Nicky Wakim" userId="63a62853-8dd4-431b-8872-ecc2181a70d8" providerId="ADAL" clId="{BAECC91D-7CF8-EF4F-9DF1-FE1FB467ACBD}" dt="2023-04-26T17:17:32.954" v="4938" actId="255"/>
          <ac:spMkLst>
            <pc:docMk/>
            <pc:sldMk cId="3383790602" sldId="282"/>
            <ac:spMk id="3" creationId="{00000000-0000-0000-0000-000000000000}"/>
          </ac:spMkLst>
        </pc:spChg>
        <pc:spChg chg="del mod ord">
          <ac:chgData name="Nicky Wakim" userId="63a62853-8dd4-431b-8872-ecc2181a70d8" providerId="ADAL" clId="{BAECC91D-7CF8-EF4F-9DF1-FE1FB467ACBD}" dt="2023-04-26T16:58:37.255" v="4136"/>
          <ac:spMkLst>
            <pc:docMk/>
            <pc:sldMk cId="3383790602" sldId="282"/>
            <ac:spMk id="4" creationId="{00000000-0000-0000-0000-000000000000}"/>
          </ac:spMkLst>
        </pc:spChg>
        <pc:spChg chg="add mod">
          <ac:chgData name="Nicky Wakim" userId="63a62853-8dd4-431b-8872-ecc2181a70d8" providerId="ADAL" clId="{BAECC91D-7CF8-EF4F-9DF1-FE1FB467ACBD}" dt="2023-04-26T16:58:47.913" v="4137"/>
          <ac:spMkLst>
            <pc:docMk/>
            <pc:sldMk cId="3383790602" sldId="282"/>
            <ac:spMk id="5" creationId="{5FCB30BF-BA65-97F8-BAF1-E4FFF1E39C87}"/>
          </ac:spMkLst>
        </pc:spChg>
        <pc:spChg chg="add mod">
          <ac:chgData name="Nicky Wakim" userId="63a62853-8dd4-431b-8872-ecc2181a70d8" providerId="ADAL" clId="{BAECC91D-7CF8-EF4F-9DF1-FE1FB467ACBD}" dt="2023-04-26T16:58:47.913" v="4137"/>
          <ac:spMkLst>
            <pc:docMk/>
            <pc:sldMk cId="3383790602" sldId="282"/>
            <ac:spMk id="6" creationId="{73AD4246-551C-8146-94C7-71B3BEDA0408}"/>
          </ac:spMkLst>
        </pc:spChg>
      </pc:sldChg>
      <pc:sldChg chg="addSp delSp modSp add del mod modClrScheme chgLayout">
        <pc:chgData name="Nicky Wakim" userId="63a62853-8dd4-431b-8872-ecc2181a70d8" providerId="ADAL" clId="{BAECC91D-7CF8-EF4F-9DF1-FE1FB467ACBD}" dt="2023-04-26T17:22:38.951" v="4992" actId="20577"/>
        <pc:sldMkLst>
          <pc:docMk/>
          <pc:sldMk cId="1295793770" sldId="283"/>
        </pc:sldMkLst>
        <pc:spChg chg="mod ord">
          <ac:chgData name="Nicky Wakim" userId="63a62853-8dd4-431b-8872-ecc2181a70d8" providerId="ADAL" clId="{BAECC91D-7CF8-EF4F-9DF1-FE1FB467ACBD}" dt="2023-04-26T17:22:38.951" v="4992" actId="20577"/>
          <ac:spMkLst>
            <pc:docMk/>
            <pc:sldMk cId="1295793770" sldId="283"/>
            <ac:spMk id="2" creationId="{00000000-0000-0000-0000-000000000000}"/>
          </ac:spMkLst>
        </pc:spChg>
        <pc:spChg chg="mod ord">
          <ac:chgData name="Nicky Wakim" userId="63a62853-8dd4-431b-8872-ecc2181a70d8" providerId="ADAL" clId="{BAECC91D-7CF8-EF4F-9DF1-FE1FB467ACBD}" dt="2023-04-26T17:21:37.702" v="4954" actId="20577"/>
          <ac:spMkLst>
            <pc:docMk/>
            <pc:sldMk cId="1295793770" sldId="283"/>
            <ac:spMk id="3" creationId="{00000000-0000-0000-0000-000000000000}"/>
          </ac:spMkLst>
        </pc:spChg>
        <pc:spChg chg="del mod ord">
          <ac:chgData name="Nicky Wakim" userId="63a62853-8dd4-431b-8872-ecc2181a70d8" providerId="ADAL" clId="{BAECC91D-7CF8-EF4F-9DF1-FE1FB467ACBD}" dt="2023-04-26T16:58:37.255" v="4136"/>
          <ac:spMkLst>
            <pc:docMk/>
            <pc:sldMk cId="1295793770" sldId="283"/>
            <ac:spMk id="4" creationId="{00000000-0000-0000-0000-000000000000}"/>
          </ac:spMkLst>
        </pc:spChg>
        <pc:spChg chg="add mod">
          <ac:chgData name="Nicky Wakim" userId="63a62853-8dd4-431b-8872-ecc2181a70d8" providerId="ADAL" clId="{BAECC91D-7CF8-EF4F-9DF1-FE1FB467ACBD}" dt="2023-04-26T16:58:47.913" v="4137"/>
          <ac:spMkLst>
            <pc:docMk/>
            <pc:sldMk cId="1295793770" sldId="283"/>
            <ac:spMk id="5" creationId="{32A7AAA3-6D93-29B1-AD69-F8247417364C}"/>
          </ac:spMkLst>
        </pc:spChg>
        <pc:spChg chg="add mod">
          <ac:chgData name="Nicky Wakim" userId="63a62853-8dd4-431b-8872-ecc2181a70d8" providerId="ADAL" clId="{BAECC91D-7CF8-EF4F-9DF1-FE1FB467ACBD}" dt="2023-04-26T16:58:47.913" v="4137"/>
          <ac:spMkLst>
            <pc:docMk/>
            <pc:sldMk cId="1295793770" sldId="283"/>
            <ac:spMk id="6" creationId="{D06647C7-E979-F6E3-B15B-FD109D152973}"/>
          </ac:spMkLst>
        </pc:spChg>
      </pc:sldChg>
      <pc:sldChg chg="add del">
        <pc:chgData name="Nicky Wakim" userId="63a62853-8dd4-431b-8872-ecc2181a70d8" providerId="ADAL" clId="{BAECC91D-7CF8-EF4F-9DF1-FE1FB467ACBD}" dt="2023-04-26T14:41:30.323" v="612" actId="2696"/>
        <pc:sldMkLst>
          <pc:docMk/>
          <pc:sldMk cId="591829037" sldId="284"/>
        </pc:sldMkLst>
      </pc:sldChg>
      <pc:sldChg chg="addSp delSp modSp add del mod modClrScheme chgLayout">
        <pc:chgData name="Nicky Wakim" userId="63a62853-8dd4-431b-8872-ecc2181a70d8" providerId="ADAL" clId="{BAECC91D-7CF8-EF4F-9DF1-FE1FB467ACBD}" dt="2023-04-26T17:25:14.974" v="5011" actId="27636"/>
        <pc:sldMkLst>
          <pc:docMk/>
          <pc:sldMk cId="479443470" sldId="285"/>
        </pc:sldMkLst>
        <pc:spChg chg="mod ord">
          <ac:chgData name="Nicky Wakim" userId="63a62853-8dd4-431b-8872-ecc2181a70d8" providerId="ADAL" clId="{BAECC91D-7CF8-EF4F-9DF1-FE1FB467ACBD}" dt="2023-04-26T17:22:43.311" v="4997" actId="20577"/>
          <ac:spMkLst>
            <pc:docMk/>
            <pc:sldMk cId="479443470" sldId="285"/>
            <ac:spMk id="2" creationId="{00000000-0000-0000-0000-000000000000}"/>
          </ac:spMkLst>
        </pc:spChg>
        <pc:spChg chg="mod ord">
          <ac:chgData name="Nicky Wakim" userId="63a62853-8dd4-431b-8872-ecc2181a70d8" providerId="ADAL" clId="{BAECC91D-7CF8-EF4F-9DF1-FE1FB467ACBD}" dt="2023-04-26T17:25:14.974" v="5011" actId="27636"/>
          <ac:spMkLst>
            <pc:docMk/>
            <pc:sldMk cId="479443470" sldId="285"/>
            <ac:spMk id="3" creationId="{00000000-0000-0000-0000-000000000000}"/>
          </ac:spMkLst>
        </pc:spChg>
        <pc:spChg chg="del mod ord">
          <ac:chgData name="Nicky Wakim" userId="63a62853-8dd4-431b-8872-ecc2181a70d8" providerId="ADAL" clId="{BAECC91D-7CF8-EF4F-9DF1-FE1FB467ACBD}" dt="2023-04-26T16:58:37.255" v="4136"/>
          <ac:spMkLst>
            <pc:docMk/>
            <pc:sldMk cId="479443470" sldId="285"/>
            <ac:spMk id="4" creationId="{00000000-0000-0000-0000-000000000000}"/>
          </ac:spMkLst>
        </pc:spChg>
        <pc:spChg chg="add mod">
          <ac:chgData name="Nicky Wakim" userId="63a62853-8dd4-431b-8872-ecc2181a70d8" providerId="ADAL" clId="{BAECC91D-7CF8-EF4F-9DF1-FE1FB467ACBD}" dt="2023-04-26T16:58:47.913" v="4137"/>
          <ac:spMkLst>
            <pc:docMk/>
            <pc:sldMk cId="479443470" sldId="285"/>
            <ac:spMk id="5" creationId="{6FE79890-B39C-D44D-9A64-6CC5034541DE}"/>
          </ac:spMkLst>
        </pc:spChg>
        <pc:spChg chg="add mod">
          <ac:chgData name="Nicky Wakim" userId="63a62853-8dd4-431b-8872-ecc2181a70d8" providerId="ADAL" clId="{BAECC91D-7CF8-EF4F-9DF1-FE1FB467ACBD}" dt="2023-04-26T16:58:47.913" v="4137"/>
          <ac:spMkLst>
            <pc:docMk/>
            <pc:sldMk cId="479443470" sldId="285"/>
            <ac:spMk id="6" creationId="{4ED378BA-6155-D94E-A617-B8ED143129D0}"/>
          </ac:spMkLst>
        </pc:spChg>
      </pc:sldChg>
      <pc:sldChg chg="addSp delSp modSp add del mod modClrScheme chgLayout">
        <pc:chgData name="Nicky Wakim" userId="63a62853-8dd4-431b-8872-ecc2181a70d8" providerId="ADAL" clId="{BAECC91D-7CF8-EF4F-9DF1-FE1FB467ACBD}" dt="2023-04-26T17:26:54.638" v="5066" actId="2696"/>
        <pc:sldMkLst>
          <pc:docMk/>
          <pc:sldMk cId="196922291" sldId="286"/>
        </pc:sldMkLst>
        <pc:spChg chg="mod ord">
          <ac:chgData name="Nicky Wakim" userId="63a62853-8dd4-431b-8872-ecc2181a70d8" providerId="ADAL" clId="{BAECC91D-7CF8-EF4F-9DF1-FE1FB467ACBD}" dt="2023-04-26T15:32:28.556" v="620" actId="700"/>
          <ac:spMkLst>
            <pc:docMk/>
            <pc:sldMk cId="196922291" sldId="286"/>
            <ac:spMk id="2" creationId="{00000000-0000-0000-0000-000000000000}"/>
          </ac:spMkLst>
        </pc:spChg>
        <pc:spChg chg="mod ord">
          <ac:chgData name="Nicky Wakim" userId="63a62853-8dd4-431b-8872-ecc2181a70d8" providerId="ADAL" clId="{BAECC91D-7CF8-EF4F-9DF1-FE1FB467ACBD}" dt="2023-04-26T15:32:28.556" v="620" actId="700"/>
          <ac:spMkLst>
            <pc:docMk/>
            <pc:sldMk cId="196922291" sldId="286"/>
            <ac:spMk id="3" creationId="{00000000-0000-0000-0000-000000000000}"/>
          </ac:spMkLst>
        </pc:spChg>
        <pc:spChg chg="add mod">
          <ac:chgData name="Nicky Wakim" userId="63a62853-8dd4-431b-8872-ecc2181a70d8" providerId="ADAL" clId="{BAECC91D-7CF8-EF4F-9DF1-FE1FB467ACBD}" dt="2023-04-26T16:58:47.913" v="4137"/>
          <ac:spMkLst>
            <pc:docMk/>
            <pc:sldMk cId="196922291" sldId="286"/>
            <ac:spMk id="4" creationId="{A000E649-E27A-20D5-3BB5-EF64A027E339}"/>
          </ac:spMkLst>
        </pc:spChg>
        <pc:spChg chg="del mod ord">
          <ac:chgData name="Nicky Wakim" userId="63a62853-8dd4-431b-8872-ecc2181a70d8" providerId="ADAL" clId="{BAECC91D-7CF8-EF4F-9DF1-FE1FB467ACBD}" dt="2023-04-26T16:58:37.255" v="4136"/>
          <ac:spMkLst>
            <pc:docMk/>
            <pc:sldMk cId="196922291" sldId="286"/>
            <ac:spMk id="6" creationId="{00000000-0000-0000-0000-000000000000}"/>
          </ac:spMkLst>
        </pc:spChg>
        <pc:spChg chg="add mod">
          <ac:chgData name="Nicky Wakim" userId="63a62853-8dd4-431b-8872-ecc2181a70d8" providerId="ADAL" clId="{BAECC91D-7CF8-EF4F-9DF1-FE1FB467ACBD}" dt="2023-04-26T16:58:47.913" v="4137"/>
          <ac:spMkLst>
            <pc:docMk/>
            <pc:sldMk cId="196922291" sldId="286"/>
            <ac:spMk id="7" creationId="{0CB67017-CD94-FB24-E4F0-8E9805AB4816}"/>
          </ac:spMkLst>
        </pc:spChg>
      </pc:sldChg>
      <pc:sldChg chg="addSp delSp modSp add del mod modClrScheme chgLayout">
        <pc:chgData name="Nicky Wakim" userId="63a62853-8dd4-431b-8872-ecc2181a70d8" providerId="ADAL" clId="{BAECC91D-7CF8-EF4F-9DF1-FE1FB467ACBD}" dt="2023-04-26T17:26:57.536" v="5067" actId="2696"/>
        <pc:sldMkLst>
          <pc:docMk/>
          <pc:sldMk cId="3857334620" sldId="287"/>
        </pc:sldMkLst>
        <pc:spChg chg="mod ord">
          <ac:chgData name="Nicky Wakim" userId="63a62853-8dd4-431b-8872-ecc2181a70d8" providerId="ADAL" clId="{BAECC91D-7CF8-EF4F-9DF1-FE1FB467ACBD}" dt="2023-04-26T15:32:28.556" v="620" actId="700"/>
          <ac:spMkLst>
            <pc:docMk/>
            <pc:sldMk cId="3857334620" sldId="287"/>
            <ac:spMk id="2" creationId="{00000000-0000-0000-0000-000000000000}"/>
          </ac:spMkLst>
        </pc:spChg>
        <pc:spChg chg="add mod ord">
          <ac:chgData name="Nicky Wakim" userId="63a62853-8dd4-431b-8872-ecc2181a70d8" providerId="ADAL" clId="{BAECC91D-7CF8-EF4F-9DF1-FE1FB467ACBD}" dt="2023-04-26T15:32:28.556" v="620" actId="700"/>
          <ac:spMkLst>
            <pc:docMk/>
            <pc:sldMk cId="3857334620" sldId="287"/>
            <ac:spMk id="3" creationId="{9612706E-12E6-32EA-4DB3-7F029830616B}"/>
          </ac:spMkLst>
        </pc:spChg>
        <pc:spChg chg="add mod">
          <ac:chgData name="Nicky Wakim" userId="63a62853-8dd4-431b-8872-ecc2181a70d8" providerId="ADAL" clId="{BAECC91D-7CF8-EF4F-9DF1-FE1FB467ACBD}" dt="2023-04-26T16:58:47.913" v="4137"/>
          <ac:spMkLst>
            <pc:docMk/>
            <pc:sldMk cId="3857334620" sldId="287"/>
            <ac:spMk id="4" creationId="{6F2E0876-C069-03CA-6CD5-E5900671A6A9}"/>
          </ac:spMkLst>
        </pc:spChg>
        <pc:spChg chg="del mod ord">
          <ac:chgData name="Nicky Wakim" userId="63a62853-8dd4-431b-8872-ecc2181a70d8" providerId="ADAL" clId="{BAECC91D-7CF8-EF4F-9DF1-FE1FB467ACBD}" dt="2023-04-26T16:58:37.255" v="4136"/>
          <ac:spMkLst>
            <pc:docMk/>
            <pc:sldMk cId="3857334620" sldId="287"/>
            <ac:spMk id="6" creationId="{00000000-0000-0000-0000-000000000000}"/>
          </ac:spMkLst>
        </pc:spChg>
        <pc:spChg chg="add mod">
          <ac:chgData name="Nicky Wakim" userId="63a62853-8dd4-431b-8872-ecc2181a70d8" providerId="ADAL" clId="{BAECC91D-7CF8-EF4F-9DF1-FE1FB467ACBD}" dt="2023-04-26T16:58:47.913" v="4137"/>
          <ac:spMkLst>
            <pc:docMk/>
            <pc:sldMk cId="3857334620" sldId="287"/>
            <ac:spMk id="7" creationId="{8B960B88-F9FF-0C1D-A21D-419D46466374}"/>
          </ac:spMkLst>
        </pc:spChg>
      </pc:sldChg>
      <pc:sldChg chg="addSp delSp modSp add del mod ord modClrScheme chgLayout">
        <pc:chgData name="Nicky Wakim" userId="63a62853-8dd4-431b-8872-ecc2181a70d8" providerId="ADAL" clId="{BAECC91D-7CF8-EF4F-9DF1-FE1FB467ACBD}" dt="2023-04-26T17:27:58.888" v="5084" actId="2696"/>
        <pc:sldMkLst>
          <pc:docMk/>
          <pc:sldMk cId="1820830916" sldId="288"/>
        </pc:sldMkLst>
        <pc:spChg chg="mod ord">
          <ac:chgData name="Nicky Wakim" userId="63a62853-8dd4-431b-8872-ecc2181a70d8" providerId="ADAL" clId="{BAECC91D-7CF8-EF4F-9DF1-FE1FB467ACBD}" dt="2023-04-26T15:32:28.556" v="620" actId="700"/>
          <ac:spMkLst>
            <pc:docMk/>
            <pc:sldMk cId="1820830916" sldId="288"/>
            <ac:spMk id="2" creationId="{00000000-0000-0000-0000-000000000000}"/>
          </ac:spMkLst>
        </pc:spChg>
        <pc:spChg chg="mod ord">
          <ac:chgData name="Nicky Wakim" userId="63a62853-8dd4-431b-8872-ecc2181a70d8" providerId="ADAL" clId="{BAECC91D-7CF8-EF4F-9DF1-FE1FB467ACBD}" dt="2023-04-26T17:27:08.961" v="5079" actId="20577"/>
          <ac:spMkLst>
            <pc:docMk/>
            <pc:sldMk cId="1820830916" sldId="288"/>
            <ac:spMk id="3" creationId="{00000000-0000-0000-0000-000000000000}"/>
          </ac:spMkLst>
        </pc:spChg>
        <pc:spChg chg="del mod ord">
          <ac:chgData name="Nicky Wakim" userId="63a62853-8dd4-431b-8872-ecc2181a70d8" providerId="ADAL" clId="{BAECC91D-7CF8-EF4F-9DF1-FE1FB467ACBD}" dt="2023-04-26T16:58:37.255" v="4136"/>
          <ac:spMkLst>
            <pc:docMk/>
            <pc:sldMk cId="1820830916" sldId="288"/>
            <ac:spMk id="4" creationId="{00000000-0000-0000-0000-000000000000}"/>
          </ac:spMkLst>
        </pc:spChg>
        <pc:spChg chg="add mod">
          <ac:chgData name="Nicky Wakim" userId="63a62853-8dd4-431b-8872-ecc2181a70d8" providerId="ADAL" clId="{BAECC91D-7CF8-EF4F-9DF1-FE1FB467ACBD}" dt="2023-04-26T16:58:47.913" v="4137"/>
          <ac:spMkLst>
            <pc:docMk/>
            <pc:sldMk cId="1820830916" sldId="288"/>
            <ac:spMk id="6" creationId="{F650A9EB-1F57-65DD-E784-B19E96FE0A9C}"/>
          </ac:spMkLst>
        </pc:spChg>
        <pc:spChg chg="add mod">
          <ac:chgData name="Nicky Wakim" userId="63a62853-8dd4-431b-8872-ecc2181a70d8" providerId="ADAL" clId="{BAECC91D-7CF8-EF4F-9DF1-FE1FB467ACBD}" dt="2023-04-26T16:58:47.913" v="4137"/>
          <ac:spMkLst>
            <pc:docMk/>
            <pc:sldMk cId="1820830916" sldId="288"/>
            <ac:spMk id="7" creationId="{2D8C8944-96E2-BB7E-DB5F-FDC7CE7C99CE}"/>
          </ac:spMkLst>
        </pc:spChg>
      </pc:sldChg>
      <pc:sldChg chg="delSp modSp add mod">
        <pc:chgData name="Nicky Wakim" userId="63a62853-8dd4-431b-8872-ecc2181a70d8" providerId="ADAL" clId="{BAECC91D-7CF8-EF4F-9DF1-FE1FB467ACBD}" dt="2023-04-26T17:27:46.221" v="5083" actId="478"/>
        <pc:sldMkLst>
          <pc:docMk/>
          <pc:sldMk cId="3753501913" sldId="301"/>
        </pc:sldMkLst>
        <pc:spChg chg="mod">
          <ac:chgData name="Nicky Wakim" userId="63a62853-8dd4-431b-8872-ecc2181a70d8" providerId="ADAL" clId="{BAECC91D-7CF8-EF4F-9DF1-FE1FB467ACBD}" dt="2023-04-26T17:27:45.073" v="5082" actId="20577"/>
          <ac:spMkLst>
            <pc:docMk/>
            <pc:sldMk cId="3753501913" sldId="301"/>
            <ac:spMk id="2" creationId="{00000000-0000-0000-0000-000000000000}"/>
          </ac:spMkLst>
        </pc:spChg>
        <pc:grpChg chg="del">
          <ac:chgData name="Nicky Wakim" userId="63a62853-8dd4-431b-8872-ecc2181a70d8" providerId="ADAL" clId="{BAECC91D-7CF8-EF4F-9DF1-FE1FB467ACBD}" dt="2023-04-26T17:27:46.221" v="5083" actId="478"/>
          <ac:grpSpMkLst>
            <pc:docMk/>
            <pc:sldMk cId="3753501913" sldId="301"/>
            <ac:grpSpMk id="5" creationId="{C212F3B3-CF39-1964-3ED4-D4AB177A7CE5}"/>
          </ac:grpSpMkLst>
        </pc:grpChg>
      </pc:sldChg>
      <pc:sldChg chg="addSp delSp modSp add">
        <pc:chgData name="Nicky Wakim" userId="63a62853-8dd4-431b-8872-ecc2181a70d8" providerId="ADAL" clId="{BAECC91D-7CF8-EF4F-9DF1-FE1FB467ACBD}" dt="2023-04-26T16:58:47.913" v="4137"/>
        <pc:sldMkLst>
          <pc:docMk/>
          <pc:sldMk cId="2301038644" sldId="306"/>
        </pc:sldMkLst>
        <pc:spChg chg="add mod">
          <ac:chgData name="Nicky Wakim" userId="63a62853-8dd4-431b-8872-ecc2181a70d8" providerId="ADAL" clId="{BAECC91D-7CF8-EF4F-9DF1-FE1FB467ACBD}" dt="2023-04-26T16:58:47.913" v="4137"/>
          <ac:spMkLst>
            <pc:docMk/>
            <pc:sldMk cId="2301038644" sldId="306"/>
            <ac:spMk id="4" creationId="{2F2F5C5A-E3A1-56D8-56B0-DB69E723FD1D}"/>
          </ac:spMkLst>
        </pc:spChg>
        <pc:spChg chg="del">
          <ac:chgData name="Nicky Wakim" userId="63a62853-8dd4-431b-8872-ecc2181a70d8" providerId="ADAL" clId="{BAECC91D-7CF8-EF4F-9DF1-FE1FB467ACBD}" dt="2023-04-26T16:58:37.255" v="4136"/>
          <ac:spMkLst>
            <pc:docMk/>
            <pc:sldMk cId="2301038644" sldId="306"/>
            <ac:spMk id="5" creationId="{76642A3C-E4C9-8E85-88CE-3A308442EE56}"/>
          </ac:spMkLst>
        </pc:spChg>
        <pc:spChg chg="del">
          <ac:chgData name="Nicky Wakim" userId="63a62853-8dd4-431b-8872-ecc2181a70d8" providerId="ADAL" clId="{BAECC91D-7CF8-EF4F-9DF1-FE1FB467ACBD}" dt="2023-04-26T16:58:37.255" v="4136"/>
          <ac:spMkLst>
            <pc:docMk/>
            <pc:sldMk cId="2301038644" sldId="306"/>
            <ac:spMk id="6" creationId="{E4D8DEEE-C2CD-F6F7-A617-B1713DE19F7D}"/>
          </ac:spMkLst>
        </pc:spChg>
        <pc:spChg chg="del">
          <ac:chgData name="Nicky Wakim" userId="63a62853-8dd4-431b-8872-ecc2181a70d8" providerId="ADAL" clId="{BAECC91D-7CF8-EF4F-9DF1-FE1FB467ACBD}" dt="2023-04-26T16:58:37.255" v="4136"/>
          <ac:spMkLst>
            <pc:docMk/>
            <pc:sldMk cId="2301038644" sldId="306"/>
            <ac:spMk id="7" creationId="{F0A8D742-DE28-51EF-7F7C-5F2CFE9642B3}"/>
          </ac:spMkLst>
        </pc:spChg>
        <pc:spChg chg="add mod">
          <ac:chgData name="Nicky Wakim" userId="63a62853-8dd4-431b-8872-ecc2181a70d8" providerId="ADAL" clId="{BAECC91D-7CF8-EF4F-9DF1-FE1FB467ACBD}" dt="2023-04-26T16:58:47.913" v="4137"/>
          <ac:spMkLst>
            <pc:docMk/>
            <pc:sldMk cId="2301038644" sldId="306"/>
            <ac:spMk id="8" creationId="{3A04C806-705A-071C-0A66-345EA739E18B}"/>
          </ac:spMkLst>
        </pc:spChg>
      </pc:sldChg>
      <pc:sldChg chg="addSp delSp modSp add">
        <pc:chgData name="Nicky Wakim" userId="63a62853-8dd4-431b-8872-ecc2181a70d8" providerId="ADAL" clId="{BAECC91D-7CF8-EF4F-9DF1-FE1FB467ACBD}" dt="2023-04-26T16:58:47.913" v="4137"/>
        <pc:sldMkLst>
          <pc:docMk/>
          <pc:sldMk cId="2596756426" sldId="307"/>
        </pc:sldMkLst>
        <pc:spChg chg="add mod">
          <ac:chgData name="Nicky Wakim" userId="63a62853-8dd4-431b-8872-ecc2181a70d8" providerId="ADAL" clId="{BAECC91D-7CF8-EF4F-9DF1-FE1FB467ACBD}" dt="2023-04-26T16:58:47.913" v="4137"/>
          <ac:spMkLst>
            <pc:docMk/>
            <pc:sldMk cId="2596756426" sldId="307"/>
            <ac:spMk id="4" creationId="{452C894D-91CB-0840-9A27-47D62724A613}"/>
          </ac:spMkLst>
        </pc:spChg>
        <pc:spChg chg="del">
          <ac:chgData name="Nicky Wakim" userId="63a62853-8dd4-431b-8872-ecc2181a70d8" providerId="ADAL" clId="{BAECC91D-7CF8-EF4F-9DF1-FE1FB467ACBD}" dt="2023-04-26T16:58:37.255" v="4136"/>
          <ac:spMkLst>
            <pc:docMk/>
            <pc:sldMk cId="2596756426" sldId="307"/>
            <ac:spMk id="5" creationId="{DC5A3BBC-387D-F3D2-8CF6-6608EE1F9667}"/>
          </ac:spMkLst>
        </pc:spChg>
        <pc:spChg chg="del">
          <ac:chgData name="Nicky Wakim" userId="63a62853-8dd4-431b-8872-ecc2181a70d8" providerId="ADAL" clId="{BAECC91D-7CF8-EF4F-9DF1-FE1FB467ACBD}" dt="2023-04-26T16:58:37.255" v="4136"/>
          <ac:spMkLst>
            <pc:docMk/>
            <pc:sldMk cId="2596756426" sldId="307"/>
            <ac:spMk id="6" creationId="{02D4F804-DAC0-18B8-6214-5C320B7E8AB3}"/>
          </ac:spMkLst>
        </pc:spChg>
        <pc:spChg chg="del">
          <ac:chgData name="Nicky Wakim" userId="63a62853-8dd4-431b-8872-ecc2181a70d8" providerId="ADAL" clId="{BAECC91D-7CF8-EF4F-9DF1-FE1FB467ACBD}" dt="2023-04-26T16:58:37.255" v="4136"/>
          <ac:spMkLst>
            <pc:docMk/>
            <pc:sldMk cId="2596756426" sldId="307"/>
            <ac:spMk id="7" creationId="{936E3741-033A-CEEB-C706-0BDAA94F9ECD}"/>
          </ac:spMkLst>
        </pc:spChg>
        <pc:spChg chg="add mod">
          <ac:chgData name="Nicky Wakim" userId="63a62853-8dd4-431b-8872-ecc2181a70d8" providerId="ADAL" clId="{BAECC91D-7CF8-EF4F-9DF1-FE1FB467ACBD}" dt="2023-04-26T16:58:47.913" v="4137"/>
          <ac:spMkLst>
            <pc:docMk/>
            <pc:sldMk cId="2596756426" sldId="307"/>
            <ac:spMk id="8" creationId="{BAFDE69F-1FFA-6A84-5239-D7AF47F7BFB1}"/>
          </ac:spMkLst>
        </pc:spChg>
      </pc:sldChg>
      <pc:sldChg chg="addSp delSp modSp add">
        <pc:chgData name="Nicky Wakim" userId="63a62853-8dd4-431b-8872-ecc2181a70d8" providerId="ADAL" clId="{BAECC91D-7CF8-EF4F-9DF1-FE1FB467ACBD}" dt="2023-04-26T16:58:47.913" v="4137"/>
        <pc:sldMkLst>
          <pc:docMk/>
          <pc:sldMk cId="1251306324" sldId="309"/>
        </pc:sldMkLst>
        <pc:spChg chg="del">
          <ac:chgData name="Nicky Wakim" userId="63a62853-8dd4-431b-8872-ecc2181a70d8" providerId="ADAL" clId="{BAECC91D-7CF8-EF4F-9DF1-FE1FB467ACBD}" dt="2023-04-26T16:58:37.255" v="4136"/>
          <ac:spMkLst>
            <pc:docMk/>
            <pc:sldMk cId="1251306324" sldId="309"/>
            <ac:spMk id="4" creationId="{00000000-0000-0000-0000-000000000000}"/>
          </ac:spMkLst>
        </pc:spChg>
        <pc:spChg chg="add mod">
          <ac:chgData name="Nicky Wakim" userId="63a62853-8dd4-431b-8872-ecc2181a70d8" providerId="ADAL" clId="{BAECC91D-7CF8-EF4F-9DF1-FE1FB467ACBD}" dt="2023-04-26T16:58:47.913" v="4137"/>
          <ac:spMkLst>
            <pc:docMk/>
            <pc:sldMk cId="1251306324" sldId="309"/>
            <ac:spMk id="5" creationId="{E8EAD797-0987-0240-F028-24D513E5D7EC}"/>
          </ac:spMkLst>
        </pc:spChg>
        <pc:spChg chg="add mod">
          <ac:chgData name="Nicky Wakim" userId="63a62853-8dd4-431b-8872-ecc2181a70d8" providerId="ADAL" clId="{BAECC91D-7CF8-EF4F-9DF1-FE1FB467ACBD}" dt="2023-04-26T16:58:47.913" v="4137"/>
          <ac:spMkLst>
            <pc:docMk/>
            <pc:sldMk cId="1251306324" sldId="309"/>
            <ac:spMk id="6" creationId="{845070A6-981D-D6A8-9D86-77492B5721AE}"/>
          </ac:spMkLst>
        </pc:spChg>
      </pc:sldChg>
      <pc:sldChg chg="addSp delSp modSp add">
        <pc:chgData name="Nicky Wakim" userId="63a62853-8dd4-431b-8872-ecc2181a70d8" providerId="ADAL" clId="{BAECC91D-7CF8-EF4F-9DF1-FE1FB467ACBD}" dt="2023-04-26T16:58:47.913" v="4137"/>
        <pc:sldMkLst>
          <pc:docMk/>
          <pc:sldMk cId="1411964252" sldId="310"/>
        </pc:sldMkLst>
        <pc:spChg chg="del">
          <ac:chgData name="Nicky Wakim" userId="63a62853-8dd4-431b-8872-ecc2181a70d8" providerId="ADAL" clId="{BAECC91D-7CF8-EF4F-9DF1-FE1FB467ACBD}" dt="2023-04-26T16:58:37.255" v="4136"/>
          <ac:spMkLst>
            <pc:docMk/>
            <pc:sldMk cId="1411964252" sldId="310"/>
            <ac:spMk id="4" creationId="{00000000-0000-0000-0000-000000000000}"/>
          </ac:spMkLst>
        </pc:spChg>
        <pc:spChg chg="add mod">
          <ac:chgData name="Nicky Wakim" userId="63a62853-8dd4-431b-8872-ecc2181a70d8" providerId="ADAL" clId="{BAECC91D-7CF8-EF4F-9DF1-FE1FB467ACBD}" dt="2023-04-26T16:58:47.913" v="4137"/>
          <ac:spMkLst>
            <pc:docMk/>
            <pc:sldMk cId="1411964252" sldId="310"/>
            <ac:spMk id="5" creationId="{D9CC064D-A7D8-D2C8-A17C-AB9305492622}"/>
          </ac:spMkLst>
        </pc:spChg>
        <pc:spChg chg="add mod">
          <ac:chgData name="Nicky Wakim" userId="63a62853-8dd4-431b-8872-ecc2181a70d8" providerId="ADAL" clId="{BAECC91D-7CF8-EF4F-9DF1-FE1FB467ACBD}" dt="2023-04-26T16:58:47.913" v="4137"/>
          <ac:spMkLst>
            <pc:docMk/>
            <pc:sldMk cId="1411964252" sldId="310"/>
            <ac:spMk id="6" creationId="{6FC89B4C-5D78-166B-A672-3928BFCDAE06}"/>
          </ac:spMkLst>
        </pc:spChg>
      </pc:sldChg>
      <pc:sldChg chg="addSp delSp modSp add">
        <pc:chgData name="Nicky Wakim" userId="63a62853-8dd4-431b-8872-ecc2181a70d8" providerId="ADAL" clId="{BAECC91D-7CF8-EF4F-9DF1-FE1FB467ACBD}" dt="2023-04-26T16:58:47.913" v="4137"/>
        <pc:sldMkLst>
          <pc:docMk/>
          <pc:sldMk cId="3438583727" sldId="311"/>
        </pc:sldMkLst>
        <pc:spChg chg="add mod">
          <ac:chgData name="Nicky Wakim" userId="63a62853-8dd4-431b-8872-ecc2181a70d8" providerId="ADAL" clId="{BAECC91D-7CF8-EF4F-9DF1-FE1FB467ACBD}" dt="2023-04-26T16:58:47.913" v="4137"/>
          <ac:spMkLst>
            <pc:docMk/>
            <pc:sldMk cId="3438583727" sldId="311"/>
            <ac:spMk id="4" creationId="{11A99214-10B5-63C6-77CE-BA09380B4897}"/>
          </ac:spMkLst>
        </pc:spChg>
        <pc:spChg chg="del">
          <ac:chgData name="Nicky Wakim" userId="63a62853-8dd4-431b-8872-ecc2181a70d8" providerId="ADAL" clId="{BAECC91D-7CF8-EF4F-9DF1-FE1FB467ACBD}" dt="2023-04-26T16:58:37.255" v="4136"/>
          <ac:spMkLst>
            <pc:docMk/>
            <pc:sldMk cId="3438583727" sldId="311"/>
            <ac:spMk id="5" creationId="{A3E8EB02-632C-4D10-D887-59E31346DDD6}"/>
          </ac:spMkLst>
        </pc:spChg>
        <pc:spChg chg="del">
          <ac:chgData name="Nicky Wakim" userId="63a62853-8dd4-431b-8872-ecc2181a70d8" providerId="ADAL" clId="{BAECC91D-7CF8-EF4F-9DF1-FE1FB467ACBD}" dt="2023-04-26T16:58:37.255" v="4136"/>
          <ac:spMkLst>
            <pc:docMk/>
            <pc:sldMk cId="3438583727" sldId="311"/>
            <ac:spMk id="6" creationId="{8C6455F7-E05C-C275-15A3-39AA3A00719E}"/>
          </ac:spMkLst>
        </pc:spChg>
        <pc:spChg chg="del">
          <ac:chgData name="Nicky Wakim" userId="63a62853-8dd4-431b-8872-ecc2181a70d8" providerId="ADAL" clId="{BAECC91D-7CF8-EF4F-9DF1-FE1FB467ACBD}" dt="2023-04-26T16:58:37.255" v="4136"/>
          <ac:spMkLst>
            <pc:docMk/>
            <pc:sldMk cId="3438583727" sldId="311"/>
            <ac:spMk id="7" creationId="{A8191202-5EC9-99AC-B16F-FACB48998354}"/>
          </ac:spMkLst>
        </pc:spChg>
        <pc:spChg chg="add mod">
          <ac:chgData name="Nicky Wakim" userId="63a62853-8dd4-431b-8872-ecc2181a70d8" providerId="ADAL" clId="{BAECC91D-7CF8-EF4F-9DF1-FE1FB467ACBD}" dt="2023-04-26T16:58:47.913" v="4137"/>
          <ac:spMkLst>
            <pc:docMk/>
            <pc:sldMk cId="3438583727" sldId="311"/>
            <ac:spMk id="8" creationId="{FAECA33B-E44F-8FCF-3DD5-72099F046BF0}"/>
          </ac:spMkLst>
        </pc:spChg>
      </pc:sldChg>
      <pc:sldChg chg="modSp add del mod chgLayout">
        <pc:chgData name="Nicky Wakim" userId="63a62853-8dd4-431b-8872-ecc2181a70d8" providerId="ADAL" clId="{BAECC91D-7CF8-EF4F-9DF1-FE1FB467ACBD}" dt="2023-04-26T15:35:30.808" v="734" actId="2696"/>
        <pc:sldMkLst>
          <pc:docMk/>
          <pc:sldMk cId="1005786095" sldId="315"/>
        </pc:sldMkLst>
        <pc:spChg chg="mod ord">
          <ac:chgData name="Nicky Wakim" userId="63a62853-8dd4-431b-8872-ecc2181a70d8" providerId="ADAL" clId="{BAECC91D-7CF8-EF4F-9DF1-FE1FB467ACBD}" dt="2023-04-26T15:32:28.556" v="620" actId="700"/>
          <ac:spMkLst>
            <pc:docMk/>
            <pc:sldMk cId="1005786095" sldId="315"/>
            <ac:spMk id="2" creationId="{00000000-0000-0000-0000-000000000000}"/>
          </ac:spMkLst>
        </pc:spChg>
        <pc:spChg chg="mod ord">
          <ac:chgData name="Nicky Wakim" userId="63a62853-8dd4-431b-8872-ecc2181a70d8" providerId="ADAL" clId="{BAECC91D-7CF8-EF4F-9DF1-FE1FB467ACBD}" dt="2023-04-26T15:32:28.556" v="620" actId="700"/>
          <ac:spMkLst>
            <pc:docMk/>
            <pc:sldMk cId="1005786095" sldId="315"/>
            <ac:spMk id="3" creationId="{00000000-0000-0000-0000-000000000000}"/>
          </ac:spMkLst>
        </pc:spChg>
        <pc:spChg chg="mod ord">
          <ac:chgData name="Nicky Wakim" userId="63a62853-8dd4-431b-8872-ecc2181a70d8" providerId="ADAL" clId="{BAECC91D-7CF8-EF4F-9DF1-FE1FB467ACBD}" dt="2023-04-26T15:32:28.556" v="620" actId="700"/>
          <ac:spMkLst>
            <pc:docMk/>
            <pc:sldMk cId="1005786095" sldId="315"/>
            <ac:spMk id="4" creationId="{00000000-0000-0000-0000-000000000000}"/>
          </ac:spMkLst>
        </pc:spChg>
      </pc:sldChg>
      <pc:sldChg chg="modSp add del mod">
        <pc:chgData name="Nicky Wakim" userId="63a62853-8dd4-431b-8872-ecc2181a70d8" providerId="ADAL" clId="{BAECC91D-7CF8-EF4F-9DF1-FE1FB467ACBD}" dt="2023-04-26T15:42:00.298" v="1046" actId="2696"/>
        <pc:sldMkLst>
          <pc:docMk/>
          <pc:sldMk cId="1443304798" sldId="315"/>
        </pc:sldMkLst>
        <pc:spChg chg="mod">
          <ac:chgData name="Nicky Wakim" userId="63a62853-8dd4-431b-8872-ecc2181a70d8" providerId="ADAL" clId="{BAECC91D-7CF8-EF4F-9DF1-FE1FB467ACBD}" dt="2023-04-26T15:36:44.841" v="881" actId="20577"/>
          <ac:spMkLst>
            <pc:docMk/>
            <pc:sldMk cId="1443304798" sldId="315"/>
            <ac:spMk id="2" creationId="{00000000-0000-0000-0000-000000000000}"/>
          </ac:spMkLst>
        </pc:spChg>
        <pc:spChg chg="mod">
          <ac:chgData name="Nicky Wakim" userId="63a62853-8dd4-431b-8872-ecc2181a70d8" providerId="ADAL" clId="{BAECC91D-7CF8-EF4F-9DF1-FE1FB467ACBD}" dt="2023-04-26T15:36:16.731" v="791" actId="20577"/>
          <ac:spMkLst>
            <pc:docMk/>
            <pc:sldMk cId="1443304798" sldId="315"/>
            <ac:spMk id="3" creationId="{00000000-0000-0000-0000-000000000000}"/>
          </ac:spMkLst>
        </pc:spChg>
      </pc:sldChg>
      <pc:sldChg chg="addSp delSp modSp add">
        <pc:chgData name="Nicky Wakim" userId="63a62853-8dd4-431b-8872-ecc2181a70d8" providerId="ADAL" clId="{BAECC91D-7CF8-EF4F-9DF1-FE1FB467ACBD}" dt="2023-04-26T16:58:47.913" v="4137"/>
        <pc:sldMkLst>
          <pc:docMk/>
          <pc:sldMk cId="2470047408" sldId="317"/>
        </pc:sldMkLst>
        <pc:spChg chg="add mod">
          <ac:chgData name="Nicky Wakim" userId="63a62853-8dd4-431b-8872-ecc2181a70d8" providerId="ADAL" clId="{BAECC91D-7CF8-EF4F-9DF1-FE1FB467ACBD}" dt="2023-04-26T16:58:47.913" v="4137"/>
          <ac:spMkLst>
            <pc:docMk/>
            <pc:sldMk cId="2470047408" sldId="317"/>
            <ac:spMk id="4" creationId="{C9F1F75F-B405-E0C5-F068-AE8F991FCE96}"/>
          </ac:spMkLst>
        </pc:spChg>
        <pc:spChg chg="del">
          <ac:chgData name="Nicky Wakim" userId="63a62853-8dd4-431b-8872-ecc2181a70d8" providerId="ADAL" clId="{BAECC91D-7CF8-EF4F-9DF1-FE1FB467ACBD}" dt="2023-04-26T16:58:37.255" v="4136"/>
          <ac:spMkLst>
            <pc:docMk/>
            <pc:sldMk cId="2470047408" sldId="317"/>
            <ac:spMk id="5" creationId="{31D3D24E-9ED0-1499-EB49-0EA4C2033818}"/>
          </ac:spMkLst>
        </pc:spChg>
        <pc:spChg chg="del">
          <ac:chgData name="Nicky Wakim" userId="63a62853-8dd4-431b-8872-ecc2181a70d8" providerId="ADAL" clId="{BAECC91D-7CF8-EF4F-9DF1-FE1FB467ACBD}" dt="2023-04-26T16:58:37.255" v="4136"/>
          <ac:spMkLst>
            <pc:docMk/>
            <pc:sldMk cId="2470047408" sldId="317"/>
            <ac:spMk id="6" creationId="{1A609637-CA95-66CB-60D5-04A275A38C7D}"/>
          </ac:spMkLst>
        </pc:spChg>
        <pc:spChg chg="del">
          <ac:chgData name="Nicky Wakim" userId="63a62853-8dd4-431b-8872-ecc2181a70d8" providerId="ADAL" clId="{BAECC91D-7CF8-EF4F-9DF1-FE1FB467ACBD}" dt="2023-04-26T16:58:37.255" v="4136"/>
          <ac:spMkLst>
            <pc:docMk/>
            <pc:sldMk cId="2470047408" sldId="317"/>
            <ac:spMk id="7" creationId="{F2394B0F-340C-5E50-99D4-39A539900106}"/>
          </ac:spMkLst>
        </pc:spChg>
        <pc:spChg chg="add mod">
          <ac:chgData name="Nicky Wakim" userId="63a62853-8dd4-431b-8872-ecc2181a70d8" providerId="ADAL" clId="{BAECC91D-7CF8-EF4F-9DF1-FE1FB467ACBD}" dt="2023-04-26T16:58:47.913" v="4137"/>
          <ac:spMkLst>
            <pc:docMk/>
            <pc:sldMk cId="2470047408" sldId="317"/>
            <ac:spMk id="8" creationId="{F3F6383D-11A1-20C5-C41C-0292AB6E5896}"/>
          </ac:spMkLst>
        </pc:spChg>
      </pc:sldChg>
      <pc:sldChg chg="addSp delSp modSp add del mod chgLayout">
        <pc:chgData name="Nicky Wakim" userId="63a62853-8dd4-431b-8872-ecc2181a70d8" providerId="ADAL" clId="{BAECC91D-7CF8-EF4F-9DF1-FE1FB467ACBD}" dt="2023-04-26T17:12:59.190" v="4549" actId="2696"/>
        <pc:sldMkLst>
          <pc:docMk/>
          <pc:sldMk cId="1880095219" sldId="318"/>
        </pc:sldMkLst>
        <pc:spChg chg="mod ord">
          <ac:chgData name="Nicky Wakim" userId="63a62853-8dd4-431b-8872-ecc2181a70d8" providerId="ADAL" clId="{BAECC91D-7CF8-EF4F-9DF1-FE1FB467ACBD}" dt="2023-04-26T15:32:28.556" v="620" actId="700"/>
          <ac:spMkLst>
            <pc:docMk/>
            <pc:sldMk cId="1880095219" sldId="318"/>
            <ac:spMk id="2" creationId="{00000000-0000-0000-0000-000000000000}"/>
          </ac:spMkLst>
        </pc:spChg>
        <pc:spChg chg="mod ord">
          <ac:chgData name="Nicky Wakim" userId="63a62853-8dd4-431b-8872-ecc2181a70d8" providerId="ADAL" clId="{BAECC91D-7CF8-EF4F-9DF1-FE1FB467ACBD}" dt="2023-04-26T15:32:28.556" v="620" actId="700"/>
          <ac:spMkLst>
            <pc:docMk/>
            <pc:sldMk cId="1880095219" sldId="318"/>
            <ac:spMk id="3" creationId="{00000000-0000-0000-0000-000000000000}"/>
          </ac:spMkLst>
        </pc:spChg>
        <pc:spChg chg="add mod">
          <ac:chgData name="Nicky Wakim" userId="63a62853-8dd4-431b-8872-ecc2181a70d8" providerId="ADAL" clId="{BAECC91D-7CF8-EF4F-9DF1-FE1FB467ACBD}" dt="2023-04-26T16:58:47.913" v="4137"/>
          <ac:spMkLst>
            <pc:docMk/>
            <pc:sldMk cId="1880095219" sldId="318"/>
            <ac:spMk id="4" creationId="{A60D5611-863E-3AED-2FC2-7528E5893CC3}"/>
          </ac:spMkLst>
        </pc:spChg>
        <pc:spChg chg="del mod ord">
          <ac:chgData name="Nicky Wakim" userId="63a62853-8dd4-431b-8872-ecc2181a70d8" providerId="ADAL" clId="{BAECC91D-7CF8-EF4F-9DF1-FE1FB467ACBD}" dt="2023-04-26T16:58:37.255" v="4136"/>
          <ac:spMkLst>
            <pc:docMk/>
            <pc:sldMk cId="1880095219" sldId="318"/>
            <ac:spMk id="5" creationId="{00000000-0000-0000-0000-000000000000}"/>
          </ac:spMkLst>
        </pc:spChg>
        <pc:spChg chg="add mod">
          <ac:chgData name="Nicky Wakim" userId="63a62853-8dd4-431b-8872-ecc2181a70d8" providerId="ADAL" clId="{BAECC91D-7CF8-EF4F-9DF1-FE1FB467ACBD}" dt="2023-04-26T16:58:47.913" v="4137"/>
          <ac:spMkLst>
            <pc:docMk/>
            <pc:sldMk cId="1880095219" sldId="318"/>
            <ac:spMk id="6" creationId="{539B188D-5FA2-27C4-7AE1-290C48236F63}"/>
          </ac:spMkLst>
        </pc:spChg>
      </pc:sldChg>
      <pc:sldChg chg="add del">
        <pc:chgData name="Nicky Wakim" userId="63a62853-8dd4-431b-8872-ecc2181a70d8" providerId="ADAL" clId="{BAECC91D-7CF8-EF4F-9DF1-FE1FB467ACBD}" dt="2023-04-26T14:41:33.080" v="614" actId="2696"/>
        <pc:sldMkLst>
          <pc:docMk/>
          <pc:sldMk cId="2249211442" sldId="319"/>
        </pc:sldMkLst>
      </pc:sldChg>
      <pc:sldChg chg="addSp delSp modSp add del mod modClrScheme chgLayout">
        <pc:chgData name="Nicky Wakim" userId="63a62853-8dd4-431b-8872-ecc2181a70d8" providerId="ADAL" clId="{BAECC91D-7CF8-EF4F-9DF1-FE1FB467ACBD}" dt="2023-04-26T17:17:41.882" v="4939" actId="2696"/>
        <pc:sldMkLst>
          <pc:docMk/>
          <pc:sldMk cId="2737174583" sldId="320"/>
        </pc:sldMkLst>
        <pc:spChg chg="mod ord">
          <ac:chgData name="Nicky Wakim" userId="63a62853-8dd4-431b-8872-ecc2181a70d8" providerId="ADAL" clId="{BAECC91D-7CF8-EF4F-9DF1-FE1FB467ACBD}" dt="2023-04-26T15:32:28.556" v="620" actId="700"/>
          <ac:spMkLst>
            <pc:docMk/>
            <pc:sldMk cId="2737174583" sldId="320"/>
            <ac:spMk id="2" creationId="{00000000-0000-0000-0000-000000000000}"/>
          </ac:spMkLst>
        </pc:spChg>
        <pc:spChg chg="mod ord">
          <ac:chgData name="Nicky Wakim" userId="63a62853-8dd4-431b-8872-ecc2181a70d8" providerId="ADAL" clId="{BAECC91D-7CF8-EF4F-9DF1-FE1FB467ACBD}" dt="2023-04-26T15:32:28.556" v="620" actId="700"/>
          <ac:spMkLst>
            <pc:docMk/>
            <pc:sldMk cId="2737174583" sldId="320"/>
            <ac:spMk id="3" creationId="{00000000-0000-0000-0000-000000000000}"/>
          </ac:spMkLst>
        </pc:spChg>
        <pc:spChg chg="add mod">
          <ac:chgData name="Nicky Wakim" userId="63a62853-8dd4-431b-8872-ecc2181a70d8" providerId="ADAL" clId="{BAECC91D-7CF8-EF4F-9DF1-FE1FB467ACBD}" dt="2023-04-26T16:58:47.913" v="4137"/>
          <ac:spMkLst>
            <pc:docMk/>
            <pc:sldMk cId="2737174583" sldId="320"/>
            <ac:spMk id="4" creationId="{18BC1123-1CB8-EEDC-B2AB-2E8C047AE743}"/>
          </ac:spMkLst>
        </pc:spChg>
        <pc:spChg chg="del mod ord">
          <ac:chgData name="Nicky Wakim" userId="63a62853-8dd4-431b-8872-ecc2181a70d8" providerId="ADAL" clId="{BAECC91D-7CF8-EF4F-9DF1-FE1FB467ACBD}" dt="2023-04-26T16:58:37.255" v="4136"/>
          <ac:spMkLst>
            <pc:docMk/>
            <pc:sldMk cId="2737174583" sldId="320"/>
            <ac:spMk id="6" creationId="{00000000-0000-0000-0000-000000000000}"/>
          </ac:spMkLst>
        </pc:spChg>
        <pc:spChg chg="add mod">
          <ac:chgData name="Nicky Wakim" userId="63a62853-8dd4-431b-8872-ecc2181a70d8" providerId="ADAL" clId="{BAECC91D-7CF8-EF4F-9DF1-FE1FB467ACBD}" dt="2023-04-26T16:58:47.913" v="4137"/>
          <ac:spMkLst>
            <pc:docMk/>
            <pc:sldMk cId="2737174583" sldId="320"/>
            <ac:spMk id="11" creationId="{D7042327-A2A5-58DA-95CB-5E93760D554F}"/>
          </ac:spMkLst>
        </pc:spChg>
      </pc:sldChg>
      <pc:sldChg chg="addSp delSp modSp add">
        <pc:chgData name="Nicky Wakim" userId="63a62853-8dd4-431b-8872-ecc2181a70d8" providerId="ADAL" clId="{BAECC91D-7CF8-EF4F-9DF1-FE1FB467ACBD}" dt="2023-04-26T16:58:47.913" v="4137"/>
        <pc:sldMkLst>
          <pc:docMk/>
          <pc:sldMk cId="764842016" sldId="322"/>
        </pc:sldMkLst>
        <pc:spChg chg="del">
          <ac:chgData name="Nicky Wakim" userId="63a62853-8dd4-431b-8872-ecc2181a70d8" providerId="ADAL" clId="{BAECC91D-7CF8-EF4F-9DF1-FE1FB467ACBD}" dt="2023-04-26T16:58:37.255" v="4136"/>
          <ac:spMkLst>
            <pc:docMk/>
            <pc:sldMk cId="764842016" sldId="322"/>
            <ac:spMk id="4" creationId="{00000000-0000-0000-0000-000000000000}"/>
          </ac:spMkLst>
        </pc:spChg>
        <pc:spChg chg="add mod">
          <ac:chgData name="Nicky Wakim" userId="63a62853-8dd4-431b-8872-ecc2181a70d8" providerId="ADAL" clId="{BAECC91D-7CF8-EF4F-9DF1-FE1FB467ACBD}" dt="2023-04-26T16:58:47.913" v="4137"/>
          <ac:spMkLst>
            <pc:docMk/>
            <pc:sldMk cId="764842016" sldId="322"/>
            <ac:spMk id="5" creationId="{1FBBE1B8-C97E-032C-AFFB-F41EAB0DC7B0}"/>
          </ac:spMkLst>
        </pc:spChg>
        <pc:spChg chg="add mod">
          <ac:chgData name="Nicky Wakim" userId="63a62853-8dd4-431b-8872-ecc2181a70d8" providerId="ADAL" clId="{BAECC91D-7CF8-EF4F-9DF1-FE1FB467ACBD}" dt="2023-04-26T16:58:47.913" v="4137"/>
          <ac:spMkLst>
            <pc:docMk/>
            <pc:sldMk cId="764842016" sldId="322"/>
            <ac:spMk id="6" creationId="{688F72CA-919D-ED7A-01DA-427140C26FD9}"/>
          </ac:spMkLst>
        </pc:spChg>
      </pc:sldChg>
      <pc:sldChg chg="modSp add del mod ord chgLayout">
        <pc:chgData name="Nicky Wakim" userId="63a62853-8dd4-431b-8872-ecc2181a70d8" providerId="ADAL" clId="{BAECC91D-7CF8-EF4F-9DF1-FE1FB467ACBD}" dt="2023-04-26T15:59:12.333" v="1861" actId="2696"/>
        <pc:sldMkLst>
          <pc:docMk/>
          <pc:sldMk cId="588759290" sldId="331"/>
        </pc:sldMkLst>
        <pc:spChg chg="mod ord">
          <ac:chgData name="Nicky Wakim" userId="63a62853-8dd4-431b-8872-ecc2181a70d8" providerId="ADAL" clId="{BAECC91D-7CF8-EF4F-9DF1-FE1FB467ACBD}" dt="2023-04-26T15:32:28.556" v="620" actId="700"/>
          <ac:spMkLst>
            <pc:docMk/>
            <pc:sldMk cId="588759290" sldId="331"/>
            <ac:spMk id="2" creationId="{00000000-0000-0000-0000-000000000000}"/>
          </ac:spMkLst>
        </pc:spChg>
        <pc:spChg chg="mod ord">
          <ac:chgData name="Nicky Wakim" userId="63a62853-8dd4-431b-8872-ecc2181a70d8" providerId="ADAL" clId="{BAECC91D-7CF8-EF4F-9DF1-FE1FB467ACBD}" dt="2023-04-26T15:35:40.745" v="746" actId="12"/>
          <ac:spMkLst>
            <pc:docMk/>
            <pc:sldMk cId="588759290" sldId="331"/>
            <ac:spMk id="3" creationId="{00000000-0000-0000-0000-000000000000}"/>
          </ac:spMkLst>
        </pc:spChg>
        <pc:spChg chg="mod ord">
          <ac:chgData name="Nicky Wakim" userId="63a62853-8dd4-431b-8872-ecc2181a70d8" providerId="ADAL" clId="{BAECC91D-7CF8-EF4F-9DF1-FE1FB467ACBD}" dt="2023-04-26T15:32:28.556" v="620" actId="700"/>
          <ac:spMkLst>
            <pc:docMk/>
            <pc:sldMk cId="588759290" sldId="331"/>
            <ac:spMk id="4" creationId="{00000000-0000-0000-0000-000000000000}"/>
          </ac:spMkLst>
        </pc:spChg>
      </pc:sldChg>
      <pc:sldChg chg="modSp add del mod chgLayout">
        <pc:chgData name="Nicky Wakim" userId="63a62853-8dd4-431b-8872-ecc2181a70d8" providerId="ADAL" clId="{BAECC91D-7CF8-EF4F-9DF1-FE1FB467ACBD}" dt="2023-04-26T16:14:44.056" v="2416" actId="2696"/>
        <pc:sldMkLst>
          <pc:docMk/>
          <pc:sldMk cId="2808414614" sldId="332"/>
        </pc:sldMkLst>
        <pc:spChg chg="mod ord">
          <ac:chgData name="Nicky Wakim" userId="63a62853-8dd4-431b-8872-ecc2181a70d8" providerId="ADAL" clId="{BAECC91D-7CF8-EF4F-9DF1-FE1FB467ACBD}" dt="2023-04-26T15:32:28.556" v="620" actId="700"/>
          <ac:spMkLst>
            <pc:docMk/>
            <pc:sldMk cId="2808414614" sldId="332"/>
            <ac:spMk id="2" creationId="{00000000-0000-0000-0000-000000000000}"/>
          </ac:spMkLst>
        </pc:spChg>
        <pc:spChg chg="mod ord">
          <ac:chgData name="Nicky Wakim" userId="63a62853-8dd4-431b-8872-ecc2181a70d8" providerId="ADAL" clId="{BAECC91D-7CF8-EF4F-9DF1-FE1FB467ACBD}" dt="2023-04-26T15:32:28.556" v="620" actId="700"/>
          <ac:spMkLst>
            <pc:docMk/>
            <pc:sldMk cId="2808414614" sldId="332"/>
            <ac:spMk id="3" creationId="{00000000-0000-0000-0000-000000000000}"/>
          </ac:spMkLst>
        </pc:spChg>
        <pc:spChg chg="mod ord">
          <ac:chgData name="Nicky Wakim" userId="63a62853-8dd4-431b-8872-ecc2181a70d8" providerId="ADAL" clId="{BAECC91D-7CF8-EF4F-9DF1-FE1FB467ACBD}" dt="2023-04-26T15:32:28.556" v="620" actId="700"/>
          <ac:spMkLst>
            <pc:docMk/>
            <pc:sldMk cId="2808414614" sldId="332"/>
            <ac:spMk id="4" creationId="{00000000-0000-0000-0000-000000000000}"/>
          </ac:spMkLst>
        </pc:spChg>
      </pc:sldChg>
      <pc:sldChg chg="addSp delSp add del mod">
        <pc:chgData name="Nicky Wakim" userId="63a62853-8dd4-431b-8872-ecc2181a70d8" providerId="ADAL" clId="{BAECC91D-7CF8-EF4F-9DF1-FE1FB467ACBD}" dt="2023-04-26T15:51:43.466" v="1064" actId="2696"/>
        <pc:sldMkLst>
          <pc:docMk/>
          <pc:sldMk cId="700012817" sldId="336"/>
        </pc:sldMkLst>
        <pc:spChg chg="add del">
          <ac:chgData name="Nicky Wakim" userId="63a62853-8dd4-431b-8872-ecc2181a70d8" providerId="ADAL" clId="{BAECC91D-7CF8-EF4F-9DF1-FE1FB467ACBD}" dt="2023-04-26T15:42:47.193" v="1058" actId="478"/>
          <ac:spMkLst>
            <pc:docMk/>
            <pc:sldMk cId="700012817" sldId="336"/>
            <ac:spMk id="5" creationId="{5EBC016A-914F-3EB2-72EA-FA209C070F55}"/>
          </ac:spMkLst>
        </pc:spChg>
        <pc:picChg chg="add del">
          <ac:chgData name="Nicky Wakim" userId="63a62853-8dd4-431b-8872-ecc2181a70d8" providerId="ADAL" clId="{BAECC91D-7CF8-EF4F-9DF1-FE1FB467ACBD}" dt="2023-04-26T15:42:48.121" v="1059" actId="478"/>
          <ac:picMkLst>
            <pc:docMk/>
            <pc:sldMk cId="700012817" sldId="336"/>
            <ac:picMk id="9" creationId="{7C952806-4847-C345-BF8A-FA3A55C801AB}"/>
          </ac:picMkLst>
        </pc:picChg>
      </pc:sldChg>
      <pc:sldChg chg="addSp delSp modSp add del mod chgLayout">
        <pc:chgData name="Nicky Wakim" userId="63a62853-8dd4-431b-8872-ecc2181a70d8" providerId="ADAL" clId="{BAECC91D-7CF8-EF4F-9DF1-FE1FB467ACBD}" dt="2023-04-26T15:35:30.816" v="735" actId="2696"/>
        <pc:sldMkLst>
          <pc:docMk/>
          <pc:sldMk cId="4261350894" sldId="336"/>
        </pc:sldMkLst>
        <pc:spChg chg="mod ord">
          <ac:chgData name="Nicky Wakim" userId="63a62853-8dd4-431b-8872-ecc2181a70d8" providerId="ADAL" clId="{BAECC91D-7CF8-EF4F-9DF1-FE1FB467ACBD}" dt="2023-04-26T15:32:28.556" v="620" actId="700"/>
          <ac:spMkLst>
            <pc:docMk/>
            <pc:sldMk cId="4261350894" sldId="336"/>
            <ac:spMk id="2" creationId="{00000000-0000-0000-0000-000000000000}"/>
          </ac:spMkLst>
        </pc:spChg>
        <pc:spChg chg="del">
          <ac:chgData name="Nicky Wakim" userId="63a62853-8dd4-431b-8872-ecc2181a70d8" providerId="ADAL" clId="{BAECC91D-7CF8-EF4F-9DF1-FE1FB467ACBD}" dt="2023-04-26T15:32:28.556" v="620" actId="700"/>
          <ac:spMkLst>
            <pc:docMk/>
            <pc:sldMk cId="4261350894" sldId="336"/>
            <ac:spMk id="3" creationId="{DF85AAD2-AC77-E272-FF64-974824AC0E9D}"/>
          </ac:spMkLst>
        </pc:spChg>
        <pc:spChg chg="mod ord">
          <ac:chgData name="Nicky Wakim" userId="63a62853-8dd4-431b-8872-ecc2181a70d8" providerId="ADAL" clId="{BAECC91D-7CF8-EF4F-9DF1-FE1FB467ACBD}" dt="2023-04-26T15:32:28.556" v="620" actId="700"/>
          <ac:spMkLst>
            <pc:docMk/>
            <pc:sldMk cId="4261350894" sldId="336"/>
            <ac:spMk id="4" creationId="{00000000-0000-0000-0000-000000000000}"/>
          </ac:spMkLst>
        </pc:spChg>
        <pc:spChg chg="add mod ord">
          <ac:chgData name="Nicky Wakim" userId="63a62853-8dd4-431b-8872-ecc2181a70d8" providerId="ADAL" clId="{BAECC91D-7CF8-EF4F-9DF1-FE1FB467ACBD}" dt="2023-04-26T15:32:28.556" v="620" actId="700"/>
          <ac:spMkLst>
            <pc:docMk/>
            <pc:sldMk cId="4261350894" sldId="336"/>
            <ac:spMk id="5" creationId="{5EBC016A-914F-3EB2-72EA-FA209C070F55}"/>
          </ac:spMkLst>
        </pc:spChg>
      </pc:sldChg>
      <pc:sldChg chg="modSp add del mod chgLayout">
        <pc:chgData name="Nicky Wakim" userId="63a62853-8dd4-431b-8872-ecc2181a70d8" providerId="ADAL" clId="{BAECC91D-7CF8-EF4F-9DF1-FE1FB467ACBD}" dt="2023-04-26T16:28:38.509" v="2952" actId="2696"/>
        <pc:sldMkLst>
          <pc:docMk/>
          <pc:sldMk cId="746089136" sldId="337"/>
        </pc:sldMkLst>
        <pc:spChg chg="mod ord">
          <ac:chgData name="Nicky Wakim" userId="63a62853-8dd4-431b-8872-ecc2181a70d8" providerId="ADAL" clId="{BAECC91D-7CF8-EF4F-9DF1-FE1FB467ACBD}" dt="2023-04-26T15:32:28.556" v="620" actId="700"/>
          <ac:spMkLst>
            <pc:docMk/>
            <pc:sldMk cId="746089136" sldId="337"/>
            <ac:spMk id="2" creationId="{00000000-0000-0000-0000-000000000000}"/>
          </ac:spMkLst>
        </pc:spChg>
        <pc:spChg chg="mod ord">
          <ac:chgData name="Nicky Wakim" userId="63a62853-8dd4-431b-8872-ecc2181a70d8" providerId="ADAL" clId="{BAECC91D-7CF8-EF4F-9DF1-FE1FB467ACBD}" dt="2023-04-26T15:32:28.556" v="620" actId="700"/>
          <ac:spMkLst>
            <pc:docMk/>
            <pc:sldMk cId="746089136" sldId="337"/>
            <ac:spMk id="3" creationId="{00000000-0000-0000-0000-000000000000}"/>
          </ac:spMkLst>
        </pc:spChg>
        <pc:spChg chg="mod ord">
          <ac:chgData name="Nicky Wakim" userId="63a62853-8dd4-431b-8872-ecc2181a70d8" providerId="ADAL" clId="{BAECC91D-7CF8-EF4F-9DF1-FE1FB467ACBD}" dt="2023-04-26T15:32:28.556" v="620" actId="700"/>
          <ac:spMkLst>
            <pc:docMk/>
            <pc:sldMk cId="746089136" sldId="337"/>
            <ac:spMk id="4" creationId="{00000000-0000-0000-0000-000000000000}"/>
          </ac:spMkLst>
        </pc:spChg>
      </pc:sldChg>
      <pc:sldChg chg="addSp delSp modSp add del mod chgLayout">
        <pc:chgData name="Nicky Wakim" userId="63a62853-8dd4-431b-8872-ecc2181a70d8" providerId="ADAL" clId="{BAECC91D-7CF8-EF4F-9DF1-FE1FB467ACBD}" dt="2023-04-26T17:09:31.700" v="4399" actId="2696"/>
        <pc:sldMkLst>
          <pc:docMk/>
          <pc:sldMk cId="1116625876" sldId="338"/>
        </pc:sldMkLst>
        <pc:spChg chg="mod ord">
          <ac:chgData name="Nicky Wakim" userId="63a62853-8dd4-431b-8872-ecc2181a70d8" providerId="ADAL" clId="{BAECC91D-7CF8-EF4F-9DF1-FE1FB467ACBD}" dt="2023-04-26T15:32:28.556" v="620" actId="700"/>
          <ac:spMkLst>
            <pc:docMk/>
            <pc:sldMk cId="1116625876" sldId="338"/>
            <ac:spMk id="2" creationId="{00000000-0000-0000-0000-000000000000}"/>
          </ac:spMkLst>
        </pc:spChg>
        <pc:spChg chg="del mod ord">
          <ac:chgData name="Nicky Wakim" userId="63a62853-8dd4-431b-8872-ecc2181a70d8" providerId="ADAL" clId="{BAECC91D-7CF8-EF4F-9DF1-FE1FB467ACBD}" dt="2023-04-26T16:58:37.255" v="4136"/>
          <ac:spMkLst>
            <pc:docMk/>
            <pc:sldMk cId="1116625876" sldId="338"/>
            <ac:spMk id="4" creationId="{00000000-0000-0000-0000-000000000000}"/>
          </ac:spMkLst>
        </pc:spChg>
        <pc:spChg chg="del">
          <ac:chgData name="Nicky Wakim" userId="63a62853-8dd4-431b-8872-ecc2181a70d8" providerId="ADAL" clId="{BAECC91D-7CF8-EF4F-9DF1-FE1FB467ACBD}" dt="2023-04-26T15:32:28.556" v="620" actId="700"/>
          <ac:spMkLst>
            <pc:docMk/>
            <pc:sldMk cId="1116625876" sldId="338"/>
            <ac:spMk id="5" creationId="{5D8934CC-65BE-B77B-B469-DBED38BB4FB2}"/>
          </ac:spMkLst>
        </pc:spChg>
        <pc:spChg chg="add mod ord">
          <ac:chgData name="Nicky Wakim" userId="63a62853-8dd4-431b-8872-ecc2181a70d8" providerId="ADAL" clId="{BAECC91D-7CF8-EF4F-9DF1-FE1FB467ACBD}" dt="2023-04-26T15:32:28.556" v="620" actId="700"/>
          <ac:spMkLst>
            <pc:docMk/>
            <pc:sldMk cId="1116625876" sldId="338"/>
            <ac:spMk id="8" creationId="{F703F520-09F6-78CF-EB41-5325200828A5}"/>
          </ac:spMkLst>
        </pc:spChg>
        <pc:spChg chg="add mod">
          <ac:chgData name="Nicky Wakim" userId="63a62853-8dd4-431b-8872-ecc2181a70d8" providerId="ADAL" clId="{BAECC91D-7CF8-EF4F-9DF1-FE1FB467ACBD}" dt="2023-04-26T16:58:47.913" v="4137"/>
          <ac:spMkLst>
            <pc:docMk/>
            <pc:sldMk cId="1116625876" sldId="338"/>
            <ac:spMk id="9" creationId="{0E098457-F0D0-CB5E-4649-223AB35735DF}"/>
          </ac:spMkLst>
        </pc:spChg>
        <pc:spChg chg="add mod">
          <ac:chgData name="Nicky Wakim" userId="63a62853-8dd4-431b-8872-ecc2181a70d8" providerId="ADAL" clId="{BAECC91D-7CF8-EF4F-9DF1-FE1FB467ACBD}" dt="2023-04-26T16:58:47.913" v="4137"/>
          <ac:spMkLst>
            <pc:docMk/>
            <pc:sldMk cId="1116625876" sldId="338"/>
            <ac:spMk id="10" creationId="{7DAFC124-B0BC-CBDD-C75C-AB760D84FC13}"/>
          </ac:spMkLst>
        </pc:spChg>
      </pc:sldChg>
      <pc:sldChg chg="addSp delSp modSp add del mod chgLayout">
        <pc:chgData name="Nicky Wakim" userId="63a62853-8dd4-431b-8872-ecc2181a70d8" providerId="ADAL" clId="{BAECC91D-7CF8-EF4F-9DF1-FE1FB467ACBD}" dt="2023-04-26T17:09:38.632" v="4400" actId="2696"/>
        <pc:sldMkLst>
          <pc:docMk/>
          <pc:sldMk cId="2491097316" sldId="339"/>
        </pc:sldMkLst>
        <pc:spChg chg="mod ord">
          <ac:chgData name="Nicky Wakim" userId="63a62853-8dd4-431b-8872-ecc2181a70d8" providerId="ADAL" clId="{BAECC91D-7CF8-EF4F-9DF1-FE1FB467ACBD}" dt="2023-04-26T15:32:28.556" v="620" actId="700"/>
          <ac:spMkLst>
            <pc:docMk/>
            <pc:sldMk cId="2491097316" sldId="339"/>
            <ac:spMk id="2" creationId="{00000000-0000-0000-0000-000000000000}"/>
          </ac:spMkLst>
        </pc:spChg>
        <pc:spChg chg="mod ord">
          <ac:chgData name="Nicky Wakim" userId="63a62853-8dd4-431b-8872-ecc2181a70d8" providerId="ADAL" clId="{BAECC91D-7CF8-EF4F-9DF1-FE1FB467ACBD}" dt="2023-04-26T15:32:28.556" v="620" actId="700"/>
          <ac:spMkLst>
            <pc:docMk/>
            <pc:sldMk cId="2491097316" sldId="339"/>
            <ac:spMk id="3" creationId="{00000000-0000-0000-0000-000000000000}"/>
          </ac:spMkLst>
        </pc:spChg>
        <pc:spChg chg="del mod ord">
          <ac:chgData name="Nicky Wakim" userId="63a62853-8dd4-431b-8872-ecc2181a70d8" providerId="ADAL" clId="{BAECC91D-7CF8-EF4F-9DF1-FE1FB467ACBD}" dt="2023-04-26T16:58:37.255" v="4136"/>
          <ac:spMkLst>
            <pc:docMk/>
            <pc:sldMk cId="2491097316" sldId="339"/>
            <ac:spMk id="4" creationId="{00000000-0000-0000-0000-000000000000}"/>
          </ac:spMkLst>
        </pc:spChg>
        <pc:spChg chg="add mod">
          <ac:chgData name="Nicky Wakim" userId="63a62853-8dd4-431b-8872-ecc2181a70d8" providerId="ADAL" clId="{BAECC91D-7CF8-EF4F-9DF1-FE1FB467ACBD}" dt="2023-04-26T16:58:47.913" v="4137"/>
          <ac:spMkLst>
            <pc:docMk/>
            <pc:sldMk cId="2491097316" sldId="339"/>
            <ac:spMk id="5" creationId="{10AABFC9-C756-5F8F-3997-FAD6B4577026}"/>
          </ac:spMkLst>
        </pc:spChg>
        <pc:spChg chg="add mod">
          <ac:chgData name="Nicky Wakim" userId="63a62853-8dd4-431b-8872-ecc2181a70d8" providerId="ADAL" clId="{BAECC91D-7CF8-EF4F-9DF1-FE1FB467ACBD}" dt="2023-04-26T16:58:47.913" v="4137"/>
          <ac:spMkLst>
            <pc:docMk/>
            <pc:sldMk cId="2491097316" sldId="339"/>
            <ac:spMk id="6" creationId="{5F97D35D-415C-DEBF-1B13-BE97DC7CFB32}"/>
          </ac:spMkLst>
        </pc:spChg>
      </pc:sldChg>
      <pc:sldChg chg="modSp add del mod chgLayout">
        <pc:chgData name="Nicky Wakim" userId="63a62853-8dd4-431b-8872-ecc2181a70d8" providerId="ADAL" clId="{BAECC91D-7CF8-EF4F-9DF1-FE1FB467ACBD}" dt="2023-04-26T16:17:37.637" v="2440" actId="2696"/>
        <pc:sldMkLst>
          <pc:docMk/>
          <pc:sldMk cId="2605025350" sldId="341"/>
        </pc:sldMkLst>
        <pc:spChg chg="mod ord">
          <ac:chgData name="Nicky Wakim" userId="63a62853-8dd4-431b-8872-ecc2181a70d8" providerId="ADAL" clId="{BAECC91D-7CF8-EF4F-9DF1-FE1FB467ACBD}" dt="2023-04-26T15:32:28.556" v="620" actId="700"/>
          <ac:spMkLst>
            <pc:docMk/>
            <pc:sldMk cId="2605025350" sldId="341"/>
            <ac:spMk id="2" creationId="{00000000-0000-0000-0000-000000000000}"/>
          </ac:spMkLst>
        </pc:spChg>
        <pc:spChg chg="mod ord">
          <ac:chgData name="Nicky Wakim" userId="63a62853-8dd4-431b-8872-ecc2181a70d8" providerId="ADAL" clId="{BAECC91D-7CF8-EF4F-9DF1-FE1FB467ACBD}" dt="2023-04-26T15:32:28.556" v="620" actId="700"/>
          <ac:spMkLst>
            <pc:docMk/>
            <pc:sldMk cId="2605025350" sldId="341"/>
            <ac:spMk id="3" creationId="{00000000-0000-0000-0000-000000000000}"/>
          </ac:spMkLst>
        </pc:spChg>
        <pc:spChg chg="mod ord">
          <ac:chgData name="Nicky Wakim" userId="63a62853-8dd4-431b-8872-ecc2181a70d8" providerId="ADAL" clId="{BAECC91D-7CF8-EF4F-9DF1-FE1FB467ACBD}" dt="2023-04-26T15:32:28.556" v="620" actId="700"/>
          <ac:spMkLst>
            <pc:docMk/>
            <pc:sldMk cId="2605025350" sldId="341"/>
            <ac:spMk id="4" creationId="{00000000-0000-0000-0000-000000000000}"/>
          </ac:spMkLst>
        </pc:spChg>
      </pc:sldChg>
      <pc:sldChg chg="addSp delSp modSp add del mod chgLayout">
        <pc:chgData name="Nicky Wakim" userId="63a62853-8dd4-431b-8872-ecc2181a70d8" providerId="ADAL" clId="{BAECC91D-7CF8-EF4F-9DF1-FE1FB467ACBD}" dt="2023-04-26T17:09:44.800" v="4401" actId="2696"/>
        <pc:sldMkLst>
          <pc:docMk/>
          <pc:sldMk cId="3799838787" sldId="342"/>
        </pc:sldMkLst>
        <pc:spChg chg="mod ord">
          <ac:chgData name="Nicky Wakim" userId="63a62853-8dd4-431b-8872-ecc2181a70d8" providerId="ADAL" clId="{BAECC91D-7CF8-EF4F-9DF1-FE1FB467ACBD}" dt="2023-04-26T15:32:28.556" v="620" actId="700"/>
          <ac:spMkLst>
            <pc:docMk/>
            <pc:sldMk cId="3799838787" sldId="342"/>
            <ac:spMk id="2" creationId="{00000000-0000-0000-0000-000000000000}"/>
          </ac:spMkLst>
        </pc:spChg>
        <pc:spChg chg="mod ord">
          <ac:chgData name="Nicky Wakim" userId="63a62853-8dd4-431b-8872-ecc2181a70d8" providerId="ADAL" clId="{BAECC91D-7CF8-EF4F-9DF1-FE1FB467ACBD}" dt="2023-04-26T15:32:28.556" v="620" actId="700"/>
          <ac:spMkLst>
            <pc:docMk/>
            <pc:sldMk cId="3799838787" sldId="342"/>
            <ac:spMk id="3" creationId="{00000000-0000-0000-0000-000000000000}"/>
          </ac:spMkLst>
        </pc:spChg>
        <pc:spChg chg="del mod ord">
          <ac:chgData name="Nicky Wakim" userId="63a62853-8dd4-431b-8872-ecc2181a70d8" providerId="ADAL" clId="{BAECC91D-7CF8-EF4F-9DF1-FE1FB467ACBD}" dt="2023-04-26T16:58:37.255" v="4136"/>
          <ac:spMkLst>
            <pc:docMk/>
            <pc:sldMk cId="3799838787" sldId="342"/>
            <ac:spMk id="4" creationId="{00000000-0000-0000-0000-000000000000}"/>
          </ac:spMkLst>
        </pc:spChg>
        <pc:spChg chg="add mod">
          <ac:chgData name="Nicky Wakim" userId="63a62853-8dd4-431b-8872-ecc2181a70d8" providerId="ADAL" clId="{BAECC91D-7CF8-EF4F-9DF1-FE1FB467ACBD}" dt="2023-04-26T16:58:47.913" v="4137"/>
          <ac:spMkLst>
            <pc:docMk/>
            <pc:sldMk cId="3799838787" sldId="342"/>
            <ac:spMk id="5" creationId="{B70585D0-9787-3FED-22C5-F172D8840156}"/>
          </ac:spMkLst>
        </pc:spChg>
        <pc:spChg chg="add mod">
          <ac:chgData name="Nicky Wakim" userId="63a62853-8dd4-431b-8872-ecc2181a70d8" providerId="ADAL" clId="{BAECC91D-7CF8-EF4F-9DF1-FE1FB467ACBD}" dt="2023-04-26T16:58:47.913" v="4137"/>
          <ac:spMkLst>
            <pc:docMk/>
            <pc:sldMk cId="3799838787" sldId="342"/>
            <ac:spMk id="6" creationId="{D9999920-B8D0-0A53-EC1B-196671402720}"/>
          </ac:spMkLst>
        </pc:spChg>
      </pc:sldChg>
      <pc:sldChg chg="modSp add del mod chgLayout">
        <pc:chgData name="Nicky Wakim" userId="63a62853-8dd4-431b-8872-ecc2181a70d8" providerId="ADAL" clId="{BAECC91D-7CF8-EF4F-9DF1-FE1FB467ACBD}" dt="2023-04-26T16:17:36.424" v="2439" actId="2696"/>
        <pc:sldMkLst>
          <pc:docMk/>
          <pc:sldMk cId="302637791" sldId="343"/>
        </pc:sldMkLst>
        <pc:spChg chg="mod ord">
          <ac:chgData name="Nicky Wakim" userId="63a62853-8dd4-431b-8872-ecc2181a70d8" providerId="ADAL" clId="{BAECC91D-7CF8-EF4F-9DF1-FE1FB467ACBD}" dt="2023-04-26T15:32:28.556" v="620" actId="700"/>
          <ac:spMkLst>
            <pc:docMk/>
            <pc:sldMk cId="302637791" sldId="343"/>
            <ac:spMk id="2" creationId="{00000000-0000-0000-0000-000000000000}"/>
          </ac:spMkLst>
        </pc:spChg>
        <pc:spChg chg="mod ord">
          <ac:chgData name="Nicky Wakim" userId="63a62853-8dd4-431b-8872-ecc2181a70d8" providerId="ADAL" clId="{BAECC91D-7CF8-EF4F-9DF1-FE1FB467ACBD}" dt="2023-04-26T15:32:28.556" v="620" actId="700"/>
          <ac:spMkLst>
            <pc:docMk/>
            <pc:sldMk cId="302637791" sldId="343"/>
            <ac:spMk id="3" creationId="{00000000-0000-0000-0000-000000000000}"/>
          </ac:spMkLst>
        </pc:spChg>
        <pc:spChg chg="mod ord">
          <ac:chgData name="Nicky Wakim" userId="63a62853-8dd4-431b-8872-ecc2181a70d8" providerId="ADAL" clId="{BAECC91D-7CF8-EF4F-9DF1-FE1FB467ACBD}" dt="2023-04-26T15:32:28.556" v="620" actId="700"/>
          <ac:spMkLst>
            <pc:docMk/>
            <pc:sldMk cId="302637791" sldId="343"/>
            <ac:spMk id="4" creationId="{00000000-0000-0000-0000-000000000000}"/>
          </ac:spMkLst>
        </pc:spChg>
      </pc:sldChg>
      <pc:sldChg chg="modSp add del mod chgLayout">
        <pc:chgData name="Nicky Wakim" userId="63a62853-8dd4-431b-8872-ecc2181a70d8" providerId="ADAL" clId="{BAECC91D-7CF8-EF4F-9DF1-FE1FB467ACBD}" dt="2023-04-26T16:17:48.820" v="2441" actId="2696"/>
        <pc:sldMkLst>
          <pc:docMk/>
          <pc:sldMk cId="91784338" sldId="344"/>
        </pc:sldMkLst>
        <pc:spChg chg="mod ord">
          <ac:chgData name="Nicky Wakim" userId="63a62853-8dd4-431b-8872-ecc2181a70d8" providerId="ADAL" clId="{BAECC91D-7CF8-EF4F-9DF1-FE1FB467ACBD}" dt="2023-04-26T15:32:28.556" v="620" actId="700"/>
          <ac:spMkLst>
            <pc:docMk/>
            <pc:sldMk cId="91784338" sldId="344"/>
            <ac:spMk id="2" creationId="{00000000-0000-0000-0000-000000000000}"/>
          </ac:spMkLst>
        </pc:spChg>
        <pc:spChg chg="mod ord">
          <ac:chgData name="Nicky Wakim" userId="63a62853-8dd4-431b-8872-ecc2181a70d8" providerId="ADAL" clId="{BAECC91D-7CF8-EF4F-9DF1-FE1FB467ACBD}" dt="2023-04-26T15:32:28.556" v="620" actId="700"/>
          <ac:spMkLst>
            <pc:docMk/>
            <pc:sldMk cId="91784338" sldId="344"/>
            <ac:spMk id="3" creationId="{00000000-0000-0000-0000-000000000000}"/>
          </ac:spMkLst>
        </pc:spChg>
        <pc:spChg chg="mod ord">
          <ac:chgData name="Nicky Wakim" userId="63a62853-8dd4-431b-8872-ecc2181a70d8" providerId="ADAL" clId="{BAECC91D-7CF8-EF4F-9DF1-FE1FB467ACBD}" dt="2023-04-26T15:32:28.556" v="620" actId="700"/>
          <ac:spMkLst>
            <pc:docMk/>
            <pc:sldMk cId="91784338" sldId="344"/>
            <ac:spMk id="4" creationId="{00000000-0000-0000-0000-000000000000}"/>
          </ac:spMkLst>
        </pc:spChg>
      </pc:sldChg>
      <pc:sldChg chg="addSp delSp modSp add del mod chgLayout">
        <pc:chgData name="Nicky Wakim" userId="63a62853-8dd4-431b-8872-ecc2181a70d8" providerId="ADAL" clId="{BAECC91D-7CF8-EF4F-9DF1-FE1FB467ACBD}" dt="2023-04-26T17:09:47.284" v="4402" actId="2696"/>
        <pc:sldMkLst>
          <pc:docMk/>
          <pc:sldMk cId="2404853704" sldId="346"/>
        </pc:sldMkLst>
        <pc:spChg chg="mod ord">
          <ac:chgData name="Nicky Wakim" userId="63a62853-8dd4-431b-8872-ecc2181a70d8" providerId="ADAL" clId="{BAECC91D-7CF8-EF4F-9DF1-FE1FB467ACBD}" dt="2023-04-26T15:32:28.556" v="620" actId="700"/>
          <ac:spMkLst>
            <pc:docMk/>
            <pc:sldMk cId="2404853704" sldId="346"/>
            <ac:spMk id="2" creationId="{00000000-0000-0000-0000-000000000000}"/>
          </ac:spMkLst>
        </pc:spChg>
        <pc:spChg chg="del">
          <ac:chgData name="Nicky Wakim" userId="63a62853-8dd4-431b-8872-ecc2181a70d8" providerId="ADAL" clId="{BAECC91D-7CF8-EF4F-9DF1-FE1FB467ACBD}" dt="2023-04-26T15:32:28.556" v="620" actId="700"/>
          <ac:spMkLst>
            <pc:docMk/>
            <pc:sldMk cId="2404853704" sldId="346"/>
            <ac:spMk id="3" creationId="{5491A8B9-ECC8-FB9B-4A4B-BE9EA8679DD1}"/>
          </ac:spMkLst>
        </pc:spChg>
        <pc:spChg chg="del mod ord">
          <ac:chgData name="Nicky Wakim" userId="63a62853-8dd4-431b-8872-ecc2181a70d8" providerId="ADAL" clId="{BAECC91D-7CF8-EF4F-9DF1-FE1FB467ACBD}" dt="2023-04-26T16:58:37.255" v="4136"/>
          <ac:spMkLst>
            <pc:docMk/>
            <pc:sldMk cId="2404853704" sldId="346"/>
            <ac:spMk id="4" creationId="{00000000-0000-0000-0000-000000000000}"/>
          </ac:spMkLst>
        </pc:spChg>
        <pc:spChg chg="add mod ord">
          <ac:chgData name="Nicky Wakim" userId="63a62853-8dd4-431b-8872-ecc2181a70d8" providerId="ADAL" clId="{BAECC91D-7CF8-EF4F-9DF1-FE1FB467ACBD}" dt="2023-04-26T15:32:28.556" v="620" actId="700"/>
          <ac:spMkLst>
            <pc:docMk/>
            <pc:sldMk cId="2404853704" sldId="346"/>
            <ac:spMk id="5" creationId="{171C8AEB-6005-7044-17A7-394E2244EDF7}"/>
          </ac:spMkLst>
        </pc:spChg>
        <pc:spChg chg="add mod">
          <ac:chgData name="Nicky Wakim" userId="63a62853-8dd4-431b-8872-ecc2181a70d8" providerId="ADAL" clId="{BAECC91D-7CF8-EF4F-9DF1-FE1FB467ACBD}" dt="2023-04-26T16:58:47.913" v="4137"/>
          <ac:spMkLst>
            <pc:docMk/>
            <pc:sldMk cId="2404853704" sldId="346"/>
            <ac:spMk id="6" creationId="{4E18539A-FF0F-C591-293D-008DC6D3748D}"/>
          </ac:spMkLst>
        </pc:spChg>
        <pc:spChg chg="add mod">
          <ac:chgData name="Nicky Wakim" userId="63a62853-8dd4-431b-8872-ecc2181a70d8" providerId="ADAL" clId="{BAECC91D-7CF8-EF4F-9DF1-FE1FB467ACBD}" dt="2023-04-26T16:58:47.913" v="4137"/>
          <ac:spMkLst>
            <pc:docMk/>
            <pc:sldMk cId="2404853704" sldId="346"/>
            <ac:spMk id="7" creationId="{FD81B685-A15B-1614-F201-5F53D92C33E6}"/>
          </ac:spMkLst>
        </pc:spChg>
      </pc:sldChg>
      <pc:sldChg chg="addSp delSp modSp add del mod chgLayout">
        <pc:chgData name="Nicky Wakim" userId="63a62853-8dd4-431b-8872-ecc2181a70d8" providerId="ADAL" clId="{BAECC91D-7CF8-EF4F-9DF1-FE1FB467ACBD}" dt="2023-04-26T17:11:59.666" v="4548" actId="2696"/>
        <pc:sldMkLst>
          <pc:docMk/>
          <pc:sldMk cId="1944308939" sldId="347"/>
        </pc:sldMkLst>
        <pc:spChg chg="mod ord">
          <ac:chgData name="Nicky Wakim" userId="63a62853-8dd4-431b-8872-ecc2181a70d8" providerId="ADAL" clId="{BAECC91D-7CF8-EF4F-9DF1-FE1FB467ACBD}" dt="2023-04-26T15:32:28.556" v="620" actId="700"/>
          <ac:spMkLst>
            <pc:docMk/>
            <pc:sldMk cId="1944308939" sldId="347"/>
            <ac:spMk id="2" creationId="{00000000-0000-0000-0000-000000000000}"/>
          </ac:spMkLst>
        </pc:spChg>
        <pc:spChg chg="mod ord">
          <ac:chgData name="Nicky Wakim" userId="63a62853-8dd4-431b-8872-ecc2181a70d8" providerId="ADAL" clId="{BAECC91D-7CF8-EF4F-9DF1-FE1FB467ACBD}" dt="2023-04-26T15:32:28.556" v="620" actId="700"/>
          <ac:spMkLst>
            <pc:docMk/>
            <pc:sldMk cId="1944308939" sldId="347"/>
            <ac:spMk id="3" creationId="{00000000-0000-0000-0000-000000000000}"/>
          </ac:spMkLst>
        </pc:spChg>
        <pc:spChg chg="del mod ord">
          <ac:chgData name="Nicky Wakim" userId="63a62853-8dd4-431b-8872-ecc2181a70d8" providerId="ADAL" clId="{BAECC91D-7CF8-EF4F-9DF1-FE1FB467ACBD}" dt="2023-04-26T16:58:37.255" v="4136"/>
          <ac:spMkLst>
            <pc:docMk/>
            <pc:sldMk cId="1944308939" sldId="347"/>
            <ac:spMk id="4" creationId="{00000000-0000-0000-0000-000000000000}"/>
          </ac:spMkLst>
        </pc:spChg>
        <pc:spChg chg="add mod">
          <ac:chgData name="Nicky Wakim" userId="63a62853-8dd4-431b-8872-ecc2181a70d8" providerId="ADAL" clId="{BAECC91D-7CF8-EF4F-9DF1-FE1FB467ACBD}" dt="2023-04-26T16:58:47.913" v="4137"/>
          <ac:spMkLst>
            <pc:docMk/>
            <pc:sldMk cId="1944308939" sldId="347"/>
            <ac:spMk id="5" creationId="{C373DAFA-7C9C-9591-1348-FE443F6D2B00}"/>
          </ac:spMkLst>
        </pc:spChg>
        <pc:spChg chg="add mod">
          <ac:chgData name="Nicky Wakim" userId="63a62853-8dd4-431b-8872-ecc2181a70d8" providerId="ADAL" clId="{BAECC91D-7CF8-EF4F-9DF1-FE1FB467ACBD}" dt="2023-04-26T16:58:47.913" v="4137"/>
          <ac:spMkLst>
            <pc:docMk/>
            <pc:sldMk cId="1944308939" sldId="347"/>
            <ac:spMk id="6" creationId="{8465AF4E-3F4A-0329-384C-D9C165DFC32B}"/>
          </ac:spMkLst>
        </pc:spChg>
      </pc:sldChg>
      <pc:sldChg chg="addSp delSp modSp add del mod ord modClrScheme chgLayout">
        <pc:chgData name="Nicky Wakim" userId="63a62853-8dd4-431b-8872-ecc2181a70d8" providerId="ADAL" clId="{BAECC91D-7CF8-EF4F-9DF1-FE1FB467ACBD}" dt="2023-04-26T17:36:47.833" v="5166" actId="2696"/>
        <pc:sldMkLst>
          <pc:docMk/>
          <pc:sldMk cId="1234215093" sldId="353"/>
        </pc:sldMkLst>
        <pc:spChg chg="mod ord">
          <ac:chgData name="Nicky Wakim" userId="63a62853-8dd4-431b-8872-ecc2181a70d8" providerId="ADAL" clId="{BAECC91D-7CF8-EF4F-9DF1-FE1FB467ACBD}" dt="2023-04-26T15:32:28.556" v="620" actId="700"/>
          <ac:spMkLst>
            <pc:docMk/>
            <pc:sldMk cId="1234215093" sldId="353"/>
            <ac:spMk id="2" creationId="{00000000-0000-0000-0000-000000000000}"/>
          </ac:spMkLst>
        </pc:spChg>
        <pc:spChg chg="mod ord">
          <ac:chgData name="Nicky Wakim" userId="63a62853-8dd4-431b-8872-ecc2181a70d8" providerId="ADAL" clId="{BAECC91D-7CF8-EF4F-9DF1-FE1FB467ACBD}" dt="2023-04-26T15:32:28.556" v="620" actId="700"/>
          <ac:spMkLst>
            <pc:docMk/>
            <pc:sldMk cId="1234215093" sldId="353"/>
            <ac:spMk id="3" creationId="{00000000-0000-0000-0000-000000000000}"/>
          </ac:spMkLst>
        </pc:spChg>
        <pc:spChg chg="del mod ord">
          <ac:chgData name="Nicky Wakim" userId="63a62853-8dd4-431b-8872-ecc2181a70d8" providerId="ADAL" clId="{BAECC91D-7CF8-EF4F-9DF1-FE1FB467ACBD}" dt="2023-04-26T16:58:37.255" v="4136"/>
          <ac:spMkLst>
            <pc:docMk/>
            <pc:sldMk cId="1234215093" sldId="353"/>
            <ac:spMk id="4" creationId="{00000000-0000-0000-0000-000000000000}"/>
          </ac:spMkLst>
        </pc:spChg>
        <pc:spChg chg="add mod">
          <ac:chgData name="Nicky Wakim" userId="63a62853-8dd4-431b-8872-ecc2181a70d8" providerId="ADAL" clId="{BAECC91D-7CF8-EF4F-9DF1-FE1FB467ACBD}" dt="2023-04-26T16:58:47.913" v="4137"/>
          <ac:spMkLst>
            <pc:docMk/>
            <pc:sldMk cId="1234215093" sldId="353"/>
            <ac:spMk id="5" creationId="{189D6D21-37C0-FF11-7D36-AD59B26350F9}"/>
          </ac:spMkLst>
        </pc:spChg>
        <pc:spChg chg="add mod">
          <ac:chgData name="Nicky Wakim" userId="63a62853-8dd4-431b-8872-ecc2181a70d8" providerId="ADAL" clId="{BAECC91D-7CF8-EF4F-9DF1-FE1FB467ACBD}" dt="2023-04-26T16:58:47.913" v="4137"/>
          <ac:spMkLst>
            <pc:docMk/>
            <pc:sldMk cId="1234215093" sldId="353"/>
            <ac:spMk id="6" creationId="{8C5416DB-ED9D-C044-829F-117BF3F5F893}"/>
          </ac:spMkLst>
        </pc:spChg>
      </pc:sldChg>
      <pc:sldChg chg="addSp delSp modSp add mod modClrScheme chgLayout">
        <pc:chgData name="Nicky Wakim" userId="63a62853-8dd4-431b-8872-ecc2181a70d8" providerId="ADAL" clId="{BAECC91D-7CF8-EF4F-9DF1-FE1FB467ACBD}" dt="2023-04-26T19:36:12.798" v="5175" actId="20577"/>
        <pc:sldMkLst>
          <pc:docMk/>
          <pc:sldMk cId="1099327735" sldId="354"/>
        </pc:sldMkLst>
        <pc:spChg chg="mod ord">
          <ac:chgData name="Nicky Wakim" userId="63a62853-8dd4-431b-8872-ecc2181a70d8" providerId="ADAL" clId="{BAECC91D-7CF8-EF4F-9DF1-FE1FB467ACBD}" dt="2023-04-26T17:35:08.223" v="5134" actId="20577"/>
          <ac:spMkLst>
            <pc:docMk/>
            <pc:sldMk cId="1099327735" sldId="354"/>
            <ac:spMk id="2" creationId="{00000000-0000-0000-0000-000000000000}"/>
          </ac:spMkLst>
        </pc:spChg>
        <pc:spChg chg="mod ord">
          <ac:chgData name="Nicky Wakim" userId="63a62853-8dd4-431b-8872-ecc2181a70d8" providerId="ADAL" clId="{BAECC91D-7CF8-EF4F-9DF1-FE1FB467ACBD}" dt="2023-04-26T19:36:12.798" v="5175" actId="20577"/>
          <ac:spMkLst>
            <pc:docMk/>
            <pc:sldMk cId="1099327735" sldId="354"/>
            <ac:spMk id="3" creationId="{00000000-0000-0000-0000-000000000000}"/>
          </ac:spMkLst>
        </pc:spChg>
        <pc:spChg chg="del mod ord">
          <ac:chgData name="Nicky Wakim" userId="63a62853-8dd4-431b-8872-ecc2181a70d8" providerId="ADAL" clId="{BAECC91D-7CF8-EF4F-9DF1-FE1FB467ACBD}" dt="2023-04-26T16:58:37.255" v="4136"/>
          <ac:spMkLst>
            <pc:docMk/>
            <pc:sldMk cId="1099327735" sldId="354"/>
            <ac:spMk id="4" creationId="{00000000-0000-0000-0000-000000000000}"/>
          </ac:spMkLst>
        </pc:spChg>
        <pc:spChg chg="add mod">
          <ac:chgData name="Nicky Wakim" userId="63a62853-8dd4-431b-8872-ecc2181a70d8" providerId="ADAL" clId="{BAECC91D-7CF8-EF4F-9DF1-FE1FB467ACBD}" dt="2023-04-26T16:58:47.913" v="4137"/>
          <ac:spMkLst>
            <pc:docMk/>
            <pc:sldMk cId="1099327735" sldId="354"/>
            <ac:spMk id="5" creationId="{D3E019E3-C0F8-0640-C77C-CB6E2B755039}"/>
          </ac:spMkLst>
        </pc:spChg>
        <pc:spChg chg="add mod">
          <ac:chgData name="Nicky Wakim" userId="63a62853-8dd4-431b-8872-ecc2181a70d8" providerId="ADAL" clId="{BAECC91D-7CF8-EF4F-9DF1-FE1FB467ACBD}" dt="2023-04-26T16:58:47.913" v="4137"/>
          <ac:spMkLst>
            <pc:docMk/>
            <pc:sldMk cId="1099327735" sldId="354"/>
            <ac:spMk id="6" creationId="{1AE270EB-800E-D6DF-427F-0C637656A2BB}"/>
          </ac:spMkLst>
        </pc:spChg>
      </pc:sldChg>
      <pc:sldChg chg="addSp delSp modSp add mod modClrScheme chgLayout">
        <pc:chgData name="Nicky Wakim" userId="63a62853-8dd4-431b-8872-ecc2181a70d8" providerId="ADAL" clId="{BAECC91D-7CF8-EF4F-9DF1-FE1FB467ACBD}" dt="2023-04-26T19:46:47.988" v="5753" actId="113"/>
        <pc:sldMkLst>
          <pc:docMk/>
          <pc:sldMk cId="1021552619" sldId="355"/>
        </pc:sldMkLst>
        <pc:spChg chg="mod ord">
          <ac:chgData name="Nicky Wakim" userId="63a62853-8dd4-431b-8872-ecc2181a70d8" providerId="ADAL" clId="{BAECC91D-7CF8-EF4F-9DF1-FE1FB467ACBD}" dt="2023-04-26T19:39:01.446" v="5227" actId="255"/>
          <ac:spMkLst>
            <pc:docMk/>
            <pc:sldMk cId="1021552619" sldId="355"/>
            <ac:spMk id="2" creationId="{00000000-0000-0000-0000-000000000000}"/>
          </ac:spMkLst>
        </pc:spChg>
        <pc:spChg chg="mod ord">
          <ac:chgData name="Nicky Wakim" userId="63a62853-8dd4-431b-8872-ecc2181a70d8" providerId="ADAL" clId="{BAECC91D-7CF8-EF4F-9DF1-FE1FB467ACBD}" dt="2023-04-26T19:46:47.988" v="5753" actId="113"/>
          <ac:spMkLst>
            <pc:docMk/>
            <pc:sldMk cId="1021552619" sldId="355"/>
            <ac:spMk id="3" creationId="{00000000-0000-0000-0000-000000000000}"/>
          </ac:spMkLst>
        </pc:spChg>
        <pc:spChg chg="del mod ord">
          <ac:chgData name="Nicky Wakim" userId="63a62853-8dd4-431b-8872-ecc2181a70d8" providerId="ADAL" clId="{BAECC91D-7CF8-EF4F-9DF1-FE1FB467ACBD}" dt="2023-04-26T16:58:37.255" v="4136"/>
          <ac:spMkLst>
            <pc:docMk/>
            <pc:sldMk cId="1021552619" sldId="355"/>
            <ac:spMk id="4" creationId="{00000000-0000-0000-0000-000000000000}"/>
          </ac:spMkLst>
        </pc:spChg>
        <pc:spChg chg="add mod">
          <ac:chgData name="Nicky Wakim" userId="63a62853-8dd4-431b-8872-ecc2181a70d8" providerId="ADAL" clId="{BAECC91D-7CF8-EF4F-9DF1-FE1FB467ACBD}" dt="2023-04-26T16:58:47.913" v="4137"/>
          <ac:spMkLst>
            <pc:docMk/>
            <pc:sldMk cId="1021552619" sldId="355"/>
            <ac:spMk id="5" creationId="{E834571E-45BA-843F-DF04-7BA99A245E2C}"/>
          </ac:spMkLst>
        </pc:spChg>
        <pc:spChg chg="add mod">
          <ac:chgData name="Nicky Wakim" userId="63a62853-8dd4-431b-8872-ecc2181a70d8" providerId="ADAL" clId="{BAECC91D-7CF8-EF4F-9DF1-FE1FB467ACBD}" dt="2023-04-26T16:58:47.913" v="4137"/>
          <ac:spMkLst>
            <pc:docMk/>
            <pc:sldMk cId="1021552619" sldId="355"/>
            <ac:spMk id="9" creationId="{2F204C6E-9F89-EB10-A4B6-DEBC0082AA17}"/>
          </ac:spMkLst>
        </pc:spChg>
        <pc:spChg chg="del">
          <ac:chgData name="Nicky Wakim" userId="63a62853-8dd4-431b-8872-ecc2181a70d8" providerId="ADAL" clId="{BAECC91D-7CF8-EF4F-9DF1-FE1FB467ACBD}" dt="2023-04-26T19:39:55.576" v="5232" actId="478"/>
          <ac:spMkLst>
            <pc:docMk/>
            <pc:sldMk cId="1021552619" sldId="355"/>
            <ac:spMk id="14" creationId="{92974A6B-14A5-7148-BECD-66EE26D51970}"/>
          </ac:spMkLst>
        </pc:spChg>
        <pc:picChg chg="del mod">
          <ac:chgData name="Nicky Wakim" userId="63a62853-8dd4-431b-8872-ecc2181a70d8" providerId="ADAL" clId="{BAECC91D-7CF8-EF4F-9DF1-FE1FB467ACBD}" dt="2023-04-26T19:39:52.736" v="5229" actId="478"/>
          <ac:picMkLst>
            <pc:docMk/>
            <pc:sldMk cId="1021552619" sldId="355"/>
            <ac:picMk id="6" creationId="{1DDA9579-CB1A-C549-BDA8-E10BE86C8B6A}"/>
          </ac:picMkLst>
        </pc:picChg>
        <pc:picChg chg="del mod">
          <ac:chgData name="Nicky Wakim" userId="63a62853-8dd4-431b-8872-ecc2181a70d8" providerId="ADAL" clId="{BAECC91D-7CF8-EF4F-9DF1-FE1FB467ACBD}" dt="2023-04-26T19:39:54.308" v="5231" actId="478"/>
          <ac:picMkLst>
            <pc:docMk/>
            <pc:sldMk cId="1021552619" sldId="355"/>
            <ac:picMk id="8" creationId="{6A063C49-F0A9-2F45-AC43-C9C9E0266EDE}"/>
          </ac:picMkLst>
        </pc:picChg>
        <pc:picChg chg="del">
          <ac:chgData name="Nicky Wakim" userId="63a62853-8dd4-431b-8872-ecc2181a70d8" providerId="ADAL" clId="{BAECC91D-7CF8-EF4F-9DF1-FE1FB467ACBD}" dt="2023-04-26T19:39:53.611" v="5230" actId="478"/>
          <ac:picMkLst>
            <pc:docMk/>
            <pc:sldMk cId="1021552619" sldId="355"/>
            <ac:picMk id="11" creationId="{1F069B36-7EF0-334C-94F4-73D5A95198F5}"/>
          </ac:picMkLst>
        </pc:picChg>
        <pc:cxnChg chg="del">
          <ac:chgData name="Nicky Wakim" userId="63a62853-8dd4-431b-8872-ecc2181a70d8" providerId="ADAL" clId="{BAECC91D-7CF8-EF4F-9DF1-FE1FB467ACBD}" dt="2023-04-26T19:39:59.993" v="5236" actId="478"/>
          <ac:cxnSpMkLst>
            <pc:docMk/>
            <pc:sldMk cId="1021552619" sldId="355"/>
            <ac:cxnSpMk id="7" creationId="{00000000-0000-0000-0000-000000000000}"/>
          </ac:cxnSpMkLst>
        </pc:cxnChg>
        <pc:cxnChg chg="del">
          <ac:chgData name="Nicky Wakim" userId="63a62853-8dd4-431b-8872-ecc2181a70d8" providerId="ADAL" clId="{BAECC91D-7CF8-EF4F-9DF1-FE1FB467ACBD}" dt="2023-04-26T19:39:58.590" v="5235" actId="478"/>
          <ac:cxnSpMkLst>
            <pc:docMk/>
            <pc:sldMk cId="1021552619" sldId="355"/>
            <ac:cxnSpMk id="16" creationId="{26629528-8232-B445-9424-154FDE2FB4DD}"/>
          </ac:cxnSpMkLst>
        </pc:cxnChg>
        <pc:cxnChg chg="del">
          <ac:chgData name="Nicky Wakim" userId="63a62853-8dd4-431b-8872-ecc2181a70d8" providerId="ADAL" clId="{BAECC91D-7CF8-EF4F-9DF1-FE1FB467ACBD}" dt="2023-04-26T19:39:56.450" v="5233" actId="478"/>
          <ac:cxnSpMkLst>
            <pc:docMk/>
            <pc:sldMk cId="1021552619" sldId="355"/>
            <ac:cxnSpMk id="18" creationId="{0035D491-5F85-314E-BA73-9E5FB9E32B6E}"/>
          </ac:cxnSpMkLst>
        </pc:cxnChg>
        <pc:cxnChg chg="del">
          <ac:chgData name="Nicky Wakim" userId="63a62853-8dd4-431b-8872-ecc2181a70d8" providerId="ADAL" clId="{BAECC91D-7CF8-EF4F-9DF1-FE1FB467ACBD}" dt="2023-04-26T19:39:57.591" v="5234" actId="478"/>
          <ac:cxnSpMkLst>
            <pc:docMk/>
            <pc:sldMk cId="1021552619" sldId="355"/>
            <ac:cxnSpMk id="19" creationId="{AA96E09C-FBA2-E94E-8716-58653D4A0559}"/>
          </ac:cxnSpMkLst>
        </pc:cxnChg>
      </pc:sldChg>
      <pc:sldChg chg="addSp delSp modSp add mod">
        <pc:chgData name="Nicky Wakim" userId="63a62853-8dd4-431b-8872-ecc2181a70d8" providerId="ADAL" clId="{BAECC91D-7CF8-EF4F-9DF1-FE1FB467ACBD}" dt="2023-04-26T16:58:47.913" v="4137"/>
        <pc:sldMkLst>
          <pc:docMk/>
          <pc:sldMk cId="3165711735" sldId="356"/>
        </pc:sldMkLst>
        <pc:spChg chg="del">
          <ac:chgData name="Nicky Wakim" userId="63a62853-8dd4-431b-8872-ecc2181a70d8" providerId="ADAL" clId="{BAECC91D-7CF8-EF4F-9DF1-FE1FB467ACBD}" dt="2023-04-26T16:58:37.255" v="4136"/>
          <ac:spMkLst>
            <pc:docMk/>
            <pc:sldMk cId="3165711735" sldId="356"/>
            <ac:spMk id="4" creationId="{3BA887C5-8A2E-5D45-BDA1-E19DD047BE21}"/>
          </ac:spMkLst>
        </pc:spChg>
        <pc:spChg chg="add del mod">
          <ac:chgData name="Nicky Wakim" userId="63a62853-8dd4-431b-8872-ecc2181a70d8" providerId="ADAL" clId="{BAECC91D-7CF8-EF4F-9DF1-FE1FB467ACBD}" dt="2023-04-26T14:31:50.157" v="438" actId="478"/>
          <ac:spMkLst>
            <pc:docMk/>
            <pc:sldMk cId="3165711735" sldId="356"/>
            <ac:spMk id="7" creationId="{1CE22B6D-390C-E573-E679-00032B7F60FF}"/>
          </ac:spMkLst>
        </pc:spChg>
        <pc:spChg chg="add mod">
          <ac:chgData name="Nicky Wakim" userId="63a62853-8dd4-431b-8872-ecc2181a70d8" providerId="ADAL" clId="{BAECC91D-7CF8-EF4F-9DF1-FE1FB467ACBD}" dt="2023-04-26T16:58:47.913" v="4137"/>
          <ac:spMkLst>
            <pc:docMk/>
            <pc:sldMk cId="3165711735" sldId="356"/>
            <ac:spMk id="10" creationId="{AB347828-6011-4CD4-B342-7B34BEBF32AF}"/>
          </ac:spMkLst>
        </pc:spChg>
        <pc:spChg chg="add mod">
          <ac:chgData name="Nicky Wakim" userId="63a62853-8dd4-431b-8872-ecc2181a70d8" providerId="ADAL" clId="{BAECC91D-7CF8-EF4F-9DF1-FE1FB467ACBD}" dt="2023-04-26T16:58:47.913" v="4137"/>
          <ac:spMkLst>
            <pc:docMk/>
            <pc:sldMk cId="3165711735" sldId="356"/>
            <ac:spMk id="11" creationId="{9E0B8FEC-7EB9-A1D1-CB1A-10B592AF16C5}"/>
          </ac:spMkLst>
        </pc:spChg>
        <pc:picChg chg="add del mod">
          <ac:chgData name="Nicky Wakim" userId="63a62853-8dd4-431b-8872-ecc2181a70d8" providerId="ADAL" clId="{BAECC91D-7CF8-EF4F-9DF1-FE1FB467ACBD}" dt="2023-04-26T14:31:57.216" v="439" actId="1076"/>
          <ac:picMkLst>
            <pc:docMk/>
            <pc:sldMk cId="3165711735" sldId="356"/>
            <ac:picMk id="5" creationId="{18A8D6B0-6885-3800-1EF8-D83B81585F9D}"/>
          </ac:picMkLst>
        </pc:picChg>
        <pc:picChg chg="del">
          <ac:chgData name="Nicky Wakim" userId="63a62853-8dd4-431b-8872-ecc2181a70d8" providerId="ADAL" clId="{BAECC91D-7CF8-EF4F-9DF1-FE1FB467ACBD}" dt="2023-04-26T14:31:45.733" v="435" actId="478"/>
          <ac:picMkLst>
            <pc:docMk/>
            <pc:sldMk cId="3165711735" sldId="356"/>
            <ac:picMk id="8" creationId="{775E0901-790C-1224-E6F6-1700FC49E9F3}"/>
          </ac:picMkLst>
        </pc:picChg>
      </pc:sldChg>
      <pc:sldChg chg="addSp delSp modSp add del mod chgLayout">
        <pc:chgData name="Nicky Wakim" userId="63a62853-8dd4-431b-8872-ecc2181a70d8" providerId="ADAL" clId="{BAECC91D-7CF8-EF4F-9DF1-FE1FB467ACBD}" dt="2023-04-26T17:09:29.927" v="4398" actId="2696"/>
        <pc:sldMkLst>
          <pc:docMk/>
          <pc:sldMk cId="2222138627" sldId="357"/>
        </pc:sldMkLst>
        <pc:spChg chg="mod ord">
          <ac:chgData name="Nicky Wakim" userId="63a62853-8dd4-431b-8872-ecc2181a70d8" providerId="ADAL" clId="{BAECC91D-7CF8-EF4F-9DF1-FE1FB467ACBD}" dt="2023-04-26T15:32:28.556" v="620" actId="700"/>
          <ac:spMkLst>
            <pc:docMk/>
            <pc:sldMk cId="2222138627" sldId="357"/>
            <ac:spMk id="2" creationId="{938BCAD8-A19D-C94F-9B35-21EBDFFE730D}"/>
          </ac:spMkLst>
        </pc:spChg>
        <pc:spChg chg="add mod ord">
          <ac:chgData name="Nicky Wakim" userId="63a62853-8dd4-431b-8872-ecc2181a70d8" providerId="ADAL" clId="{BAECC91D-7CF8-EF4F-9DF1-FE1FB467ACBD}" dt="2023-04-26T15:32:28.556" v="620" actId="700"/>
          <ac:spMkLst>
            <pc:docMk/>
            <pc:sldMk cId="2222138627" sldId="357"/>
            <ac:spMk id="3" creationId="{79E0B6DE-5246-105D-A396-091E48634E89}"/>
          </ac:spMkLst>
        </pc:spChg>
        <pc:spChg chg="del mod ord">
          <ac:chgData name="Nicky Wakim" userId="63a62853-8dd4-431b-8872-ecc2181a70d8" providerId="ADAL" clId="{BAECC91D-7CF8-EF4F-9DF1-FE1FB467ACBD}" dt="2023-04-26T16:58:37.255" v="4136"/>
          <ac:spMkLst>
            <pc:docMk/>
            <pc:sldMk cId="2222138627" sldId="357"/>
            <ac:spMk id="4" creationId="{5CC68FF2-007A-2D44-BB0F-3601AFE94037}"/>
          </ac:spMkLst>
        </pc:spChg>
        <pc:spChg chg="del">
          <ac:chgData name="Nicky Wakim" userId="63a62853-8dd4-431b-8872-ecc2181a70d8" providerId="ADAL" clId="{BAECC91D-7CF8-EF4F-9DF1-FE1FB467ACBD}" dt="2023-04-26T15:32:28.556" v="620" actId="700"/>
          <ac:spMkLst>
            <pc:docMk/>
            <pc:sldMk cId="2222138627" sldId="357"/>
            <ac:spMk id="7" creationId="{799C644F-DE10-4815-F36B-7D0C2D9D1D73}"/>
          </ac:spMkLst>
        </pc:spChg>
        <pc:spChg chg="add mod">
          <ac:chgData name="Nicky Wakim" userId="63a62853-8dd4-431b-8872-ecc2181a70d8" providerId="ADAL" clId="{BAECC91D-7CF8-EF4F-9DF1-FE1FB467ACBD}" dt="2023-04-26T16:58:47.913" v="4137"/>
          <ac:spMkLst>
            <pc:docMk/>
            <pc:sldMk cId="2222138627" sldId="357"/>
            <ac:spMk id="9" creationId="{55C1EFCF-2AD8-F9B3-50E8-CBDED9592A5F}"/>
          </ac:spMkLst>
        </pc:spChg>
        <pc:spChg chg="add mod">
          <ac:chgData name="Nicky Wakim" userId="63a62853-8dd4-431b-8872-ecc2181a70d8" providerId="ADAL" clId="{BAECC91D-7CF8-EF4F-9DF1-FE1FB467ACBD}" dt="2023-04-26T16:58:47.913" v="4137"/>
          <ac:spMkLst>
            <pc:docMk/>
            <pc:sldMk cId="2222138627" sldId="357"/>
            <ac:spMk id="10" creationId="{1C0FA3F9-0036-C8F1-5C36-3AB7727CA136}"/>
          </ac:spMkLst>
        </pc:spChg>
      </pc:sldChg>
      <pc:sldChg chg="modSp add del mod">
        <pc:chgData name="Nicky Wakim" userId="63a62853-8dd4-431b-8872-ecc2181a70d8" providerId="ADAL" clId="{BAECC91D-7CF8-EF4F-9DF1-FE1FB467ACBD}" dt="2023-04-26T14:41:35.418" v="615" actId="2696"/>
        <pc:sldMkLst>
          <pc:docMk/>
          <pc:sldMk cId="3670735819" sldId="358"/>
        </pc:sldMkLst>
        <pc:spChg chg="mod">
          <ac:chgData name="Nicky Wakim" userId="63a62853-8dd4-431b-8872-ecc2181a70d8" providerId="ADAL" clId="{BAECC91D-7CF8-EF4F-9DF1-FE1FB467ACBD}" dt="2023-04-21T16:42:51.823" v="20" actId="27636"/>
          <ac:spMkLst>
            <pc:docMk/>
            <pc:sldMk cId="3670735819" sldId="358"/>
            <ac:spMk id="3" creationId="{0EFF2F07-4D9E-954B-ABF1-E9599DA1E39E}"/>
          </ac:spMkLst>
        </pc:spChg>
      </pc:sldChg>
      <pc:sldChg chg="addSp delSp modSp add mod modClrScheme modShow chgLayout">
        <pc:chgData name="Nicky Wakim" userId="63a62853-8dd4-431b-8872-ecc2181a70d8" providerId="ADAL" clId="{BAECC91D-7CF8-EF4F-9DF1-FE1FB467ACBD}" dt="2023-04-26T19:39:44.228" v="5228" actId="729"/>
        <pc:sldMkLst>
          <pc:docMk/>
          <pc:sldMk cId="3002131368" sldId="359"/>
        </pc:sldMkLst>
        <pc:spChg chg="mod ord">
          <ac:chgData name="Nicky Wakim" userId="63a62853-8dd4-431b-8872-ecc2181a70d8" providerId="ADAL" clId="{BAECC91D-7CF8-EF4F-9DF1-FE1FB467ACBD}" dt="2023-04-26T15:32:28.556" v="620" actId="700"/>
          <ac:spMkLst>
            <pc:docMk/>
            <pc:sldMk cId="3002131368" sldId="359"/>
            <ac:spMk id="2" creationId="{00000000-0000-0000-0000-000000000000}"/>
          </ac:spMkLst>
        </pc:spChg>
        <pc:spChg chg="add mod ord">
          <ac:chgData name="Nicky Wakim" userId="63a62853-8dd4-431b-8872-ecc2181a70d8" providerId="ADAL" clId="{BAECC91D-7CF8-EF4F-9DF1-FE1FB467ACBD}" dt="2023-04-26T15:32:28.556" v="620" actId="700"/>
          <ac:spMkLst>
            <pc:docMk/>
            <pc:sldMk cId="3002131368" sldId="359"/>
            <ac:spMk id="3" creationId="{DBFBF070-67EF-10AE-8FEA-D11D3A60327D}"/>
          </ac:spMkLst>
        </pc:spChg>
        <pc:spChg chg="del mod ord">
          <ac:chgData name="Nicky Wakim" userId="63a62853-8dd4-431b-8872-ecc2181a70d8" providerId="ADAL" clId="{BAECC91D-7CF8-EF4F-9DF1-FE1FB467ACBD}" dt="2023-04-26T16:58:37.255" v="4136"/>
          <ac:spMkLst>
            <pc:docMk/>
            <pc:sldMk cId="3002131368" sldId="359"/>
            <ac:spMk id="4" creationId="{00000000-0000-0000-0000-000000000000}"/>
          </ac:spMkLst>
        </pc:spChg>
        <pc:spChg chg="add mod">
          <ac:chgData name="Nicky Wakim" userId="63a62853-8dd4-431b-8872-ecc2181a70d8" providerId="ADAL" clId="{BAECC91D-7CF8-EF4F-9DF1-FE1FB467ACBD}" dt="2023-04-26T16:58:47.913" v="4137"/>
          <ac:spMkLst>
            <pc:docMk/>
            <pc:sldMk cId="3002131368" sldId="359"/>
            <ac:spMk id="11" creationId="{467A44E0-B5EE-9517-4CCF-DF3C5CF4C3E9}"/>
          </ac:spMkLst>
        </pc:spChg>
        <pc:spChg chg="add mod">
          <ac:chgData name="Nicky Wakim" userId="63a62853-8dd4-431b-8872-ecc2181a70d8" providerId="ADAL" clId="{BAECC91D-7CF8-EF4F-9DF1-FE1FB467ACBD}" dt="2023-04-26T16:58:47.913" v="4137"/>
          <ac:spMkLst>
            <pc:docMk/>
            <pc:sldMk cId="3002131368" sldId="359"/>
            <ac:spMk id="12" creationId="{EF0CC3CB-A25B-DDE8-8B1E-CEE6C06FAB09}"/>
          </ac:spMkLst>
        </pc:spChg>
      </pc:sldChg>
      <pc:sldChg chg="addSp delSp modSp add mod modClrScheme modShow chgLayout">
        <pc:chgData name="Nicky Wakim" userId="63a62853-8dd4-431b-8872-ecc2181a70d8" providerId="ADAL" clId="{BAECC91D-7CF8-EF4F-9DF1-FE1FB467ACBD}" dt="2023-04-26T19:39:44.228" v="5228" actId="729"/>
        <pc:sldMkLst>
          <pc:docMk/>
          <pc:sldMk cId="2103758927" sldId="360"/>
        </pc:sldMkLst>
        <pc:spChg chg="mod ord">
          <ac:chgData name="Nicky Wakim" userId="63a62853-8dd4-431b-8872-ecc2181a70d8" providerId="ADAL" clId="{BAECC91D-7CF8-EF4F-9DF1-FE1FB467ACBD}" dt="2023-04-26T15:32:28.556" v="620" actId="700"/>
          <ac:spMkLst>
            <pc:docMk/>
            <pc:sldMk cId="2103758927" sldId="360"/>
            <ac:spMk id="2" creationId="{00000000-0000-0000-0000-000000000000}"/>
          </ac:spMkLst>
        </pc:spChg>
        <pc:spChg chg="mod ord">
          <ac:chgData name="Nicky Wakim" userId="63a62853-8dd4-431b-8872-ecc2181a70d8" providerId="ADAL" clId="{BAECC91D-7CF8-EF4F-9DF1-FE1FB467ACBD}" dt="2023-04-26T15:32:28.977" v="629" actId="27636"/>
          <ac:spMkLst>
            <pc:docMk/>
            <pc:sldMk cId="2103758927" sldId="360"/>
            <ac:spMk id="3" creationId="{00000000-0000-0000-0000-000000000000}"/>
          </ac:spMkLst>
        </pc:spChg>
        <pc:spChg chg="del mod ord">
          <ac:chgData name="Nicky Wakim" userId="63a62853-8dd4-431b-8872-ecc2181a70d8" providerId="ADAL" clId="{BAECC91D-7CF8-EF4F-9DF1-FE1FB467ACBD}" dt="2023-04-26T16:58:37.255" v="4136"/>
          <ac:spMkLst>
            <pc:docMk/>
            <pc:sldMk cId="2103758927" sldId="360"/>
            <ac:spMk id="4" creationId="{00000000-0000-0000-0000-000000000000}"/>
          </ac:spMkLst>
        </pc:spChg>
        <pc:spChg chg="add mod">
          <ac:chgData name="Nicky Wakim" userId="63a62853-8dd4-431b-8872-ecc2181a70d8" providerId="ADAL" clId="{BAECC91D-7CF8-EF4F-9DF1-FE1FB467ACBD}" dt="2023-04-26T16:58:47.913" v="4137"/>
          <ac:spMkLst>
            <pc:docMk/>
            <pc:sldMk cId="2103758927" sldId="360"/>
            <ac:spMk id="5" creationId="{F75CCD1C-85DB-2CAD-1B78-56FC471D1887}"/>
          </ac:spMkLst>
        </pc:spChg>
        <pc:spChg chg="add mod">
          <ac:chgData name="Nicky Wakim" userId="63a62853-8dd4-431b-8872-ecc2181a70d8" providerId="ADAL" clId="{BAECC91D-7CF8-EF4F-9DF1-FE1FB467ACBD}" dt="2023-04-26T16:58:47.913" v="4137"/>
          <ac:spMkLst>
            <pc:docMk/>
            <pc:sldMk cId="2103758927" sldId="360"/>
            <ac:spMk id="7" creationId="{4512C5A3-768B-8963-EC63-921DF9E44F49}"/>
          </ac:spMkLst>
        </pc:spChg>
      </pc:sldChg>
      <pc:sldChg chg="addSp delSp modSp add mod modClrScheme modShow chgLayout">
        <pc:chgData name="Nicky Wakim" userId="63a62853-8dd4-431b-8872-ecc2181a70d8" providerId="ADAL" clId="{BAECC91D-7CF8-EF4F-9DF1-FE1FB467ACBD}" dt="2023-04-26T19:39:44.228" v="5228" actId="729"/>
        <pc:sldMkLst>
          <pc:docMk/>
          <pc:sldMk cId="3898118460" sldId="361"/>
        </pc:sldMkLst>
        <pc:spChg chg="mod ord">
          <ac:chgData name="Nicky Wakim" userId="63a62853-8dd4-431b-8872-ecc2181a70d8" providerId="ADAL" clId="{BAECC91D-7CF8-EF4F-9DF1-FE1FB467ACBD}" dt="2023-04-26T15:32:28.556" v="620" actId="700"/>
          <ac:spMkLst>
            <pc:docMk/>
            <pc:sldMk cId="3898118460" sldId="361"/>
            <ac:spMk id="2" creationId="{00000000-0000-0000-0000-000000000000}"/>
          </ac:spMkLst>
        </pc:spChg>
        <pc:spChg chg="mod ord">
          <ac:chgData name="Nicky Wakim" userId="63a62853-8dd4-431b-8872-ecc2181a70d8" providerId="ADAL" clId="{BAECC91D-7CF8-EF4F-9DF1-FE1FB467ACBD}" dt="2023-04-26T15:32:28.999" v="630" actId="27636"/>
          <ac:spMkLst>
            <pc:docMk/>
            <pc:sldMk cId="3898118460" sldId="361"/>
            <ac:spMk id="3" creationId="{00000000-0000-0000-0000-000000000000}"/>
          </ac:spMkLst>
        </pc:spChg>
        <pc:spChg chg="del mod ord">
          <ac:chgData name="Nicky Wakim" userId="63a62853-8dd4-431b-8872-ecc2181a70d8" providerId="ADAL" clId="{BAECC91D-7CF8-EF4F-9DF1-FE1FB467ACBD}" dt="2023-04-26T16:58:37.255" v="4136"/>
          <ac:spMkLst>
            <pc:docMk/>
            <pc:sldMk cId="3898118460" sldId="361"/>
            <ac:spMk id="4" creationId="{00000000-0000-0000-0000-000000000000}"/>
          </ac:spMkLst>
        </pc:spChg>
        <pc:spChg chg="add mod">
          <ac:chgData name="Nicky Wakim" userId="63a62853-8dd4-431b-8872-ecc2181a70d8" providerId="ADAL" clId="{BAECC91D-7CF8-EF4F-9DF1-FE1FB467ACBD}" dt="2023-04-26T16:58:47.913" v="4137"/>
          <ac:spMkLst>
            <pc:docMk/>
            <pc:sldMk cId="3898118460" sldId="361"/>
            <ac:spMk id="5" creationId="{E6262120-01D5-EE02-74E1-F38DDEECE986}"/>
          </ac:spMkLst>
        </pc:spChg>
        <pc:spChg chg="add mod">
          <ac:chgData name="Nicky Wakim" userId="63a62853-8dd4-431b-8872-ecc2181a70d8" providerId="ADAL" clId="{BAECC91D-7CF8-EF4F-9DF1-FE1FB467ACBD}" dt="2023-04-26T16:58:47.913" v="4137"/>
          <ac:spMkLst>
            <pc:docMk/>
            <pc:sldMk cId="3898118460" sldId="361"/>
            <ac:spMk id="6" creationId="{A128AE5C-2820-4C61-5AC1-E273A4B1894E}"/>
          </ac:spMkLst>
        </pc:spChg>
      </pc:sldChg>
      <pc:sldChg chg="modSp add del mod">
        <pc:chgData name="Nicky Wakim" userId="63a62853-8dd4-431b-8872-ecc2181a70d8" providerId="ADAL" clId="{BAECC91D-7CF8-EF4F-9DF1-FE1FB467ACBD}" dt="2023-04-26T14:39:26.185" v="574" actId="2696"/>
        <pc:sldMkLst>
          <pc:docMk/>
          <pc:sldMk cId="1326637679" sldId="363"/>
        </pc:sldMkLst>
        <pc:spChg chg="mod">
          <ac:chgData name="Nicky Wakim" userId="63a62853-8dd4-431b-8872-ecc2181a70d8" providerId="ADAL" clId="{BAECC91D-7CF8-EF4F-9DF1-FE1FB467ACBD}" dt="2023-04-21T16:43:57.904" v="43" actId="27636"/>
          <ac:spMkLst>
            <pc:docMk/>
            <pc:sldMk cId="1326637679" sldId="363"/>
            <ac:spMk id="3" creationId="{00000000-0000-0000-0000-000000000000}"/>
          </ac:spMkLst>
        </pc:spChg>
      </pc:sldChg>
      <pc:sldChg chg="addSp delSp modSp add mod">
        <pc:chgData name="Nicky Wakim" userId="63a62853-8dd4-431b-8872-ecc2181a70d8" providerId="ADAL" clId="{BAECC91D-7CF8-EF4F-9DF1-FE1FB467ACBD}" dt="2023-04-26T16:58:47.913" v="4137"/>
        <pc:sldMkLst>
          <pc:docMk/>
          <pc:sldMk cId="465751985" sldId="364"/>
        </pc:sldMkLst>
        <pc:spChg chg="mod">
          <ac:chgData name="Nicky Wakim" userId="63a62853-8dd4-431b-8872-ecc2181a70d8" providerId="ADAL" clId="{BAECC91D-7CF8-EF4F-9DF1-FE1FB467ACBD}" dt="2023-04-26T15:37:18.665" v="898" actId="20577"/>
          <ac:spMkLst>
            <pc:docMk/>
            <pc:sldMk cId="465751985" sldId="364"/>
            <ac:spMk id="2" creationId="{00000000-0000-0000-0000-000000000000}"/>
          </ac:spMkLst>
        </pc:spChg>
        <pc:spChg chg="mod">
          <ac:chgData name="Nicky Wakim" userId="63a62853-8dd4-431b-8872-ecc2181a70d8" providerId="ADAL" clId="{BAECC91D-7CF8-EF4F-9DF1-FE1FB467ACBD}" dt="2023-04-26T15:39:13.018" v="1045" actId="122"/>
          <ac:spMkLst>
            <pc:docMk/>
            <pc:sldMk cId="465751985" sldId="364"/>
            <ac:spMk id="3" creationId="{00000000-0000-0000-0000-000000000000}"/>
          </ac:spMkLst>
        </pc:spChg>
        <pc:spChg chg="del">
          <ac:chgData name="Nicky Wakim" userId="63a62853-8dd4-431b-8872-ecc2181a70d8" providerId="ADAL" clId="{BAECC91D-7CF8-EF4F-9DF1-FE1FB467ACBD}" dt="2023-04-26T16:58:37.255" v="4136"/>
          <ac:spMkLst>
            <pc:docMk/>
            <pc:sldMk cId="465751985" sldId="364"/>
            <ac:spMk id="4" creationId="{00000000-0000-0000-0000-000000000000}"/>
          </ac:spMkLst>
        </pc:spChg>
        <pc:spChg chg="add mod">
          <ac:chgData name="Nicky Wakim" userId="63a62853-8dd4-431b-8872-ecc2181a70d8" providerId="ADAL" clId="{BAECC91D-7CF8-EF4F-9DF1-FE1FB467ACBD}" dt="2023-04-26T16:58:47.913" v="4137"/>
          <ac:spMkLst>
            <pc:docMk/>
            <pc:sldMk cId="465751985" sldId="364"/>
            <ac:spMk id="6" creationId="{867FE208-495C-0302-4ACB-AA62B8D21B00}"/>
          </ac:spMkLst>
        </pc:spChg>
        <pc:spChg chg="add mod">
          <ac:chgData name="Nicky Wakim" userId="63a62853-8dd4-431b-8872-ecc2181a70d8" providerId="ADAL" clId="{BAECC91D-7CF8-EF4F-9DF1-FE1FB467ACBD}" dt="2023-04-26T16:58:47.913" v="4137"/>
          <ac:spMkLst>
            <pc:docMk/>
            <pc:sldMk cId="465751985" sldId="364"/>
            <ac:spMk id="7" creationId="{C5CD4421-3BD6-B2BF-B004-9D59522FBB36}"/>
          </ac:spMkLst>
        </pc:spChg>
      </pc:sldChg>
      <pc:sldChg chg="modSp add del mod">
        <pc:chgData name="Nicky Wakim" userId="63a62853-8dd4-431b-8872-ecc2181a70d8" providerId="ADAL" clId="{BAECC91D-7CF8-EF4F-9DF1-FE1FB467ACBD}" dt="2023-04-26T14:39:26.200" v="581" actId="2696"/>
        <pc:sldMkLst>
          <pc:docMk/>
          <pc:sldMk cId="1405637958" sldId="364"/>
        </pc:sldMkLst>
        <pc:spChg chg="mod">
          <ac:chgData name="Nicky Wakim" userId="63a62853-8dd4-431b-8872-ecc2181a70d8" providerId="ADAL" clId="{BAECC91D-7CF8-EF4F-9DF1-FE1FB467ACBD}" dt="2023-04-21T16:43:57.908" v="44" actId="27636"/>
          <ac:spMkLst>
            <pc:docMk/>
            <pc:sldMk cId="1405637958" sldId="364"/>
            <ac:spMk id="3" creationId="{00000000-0000-0000-0000-000000000000}"/>
          </ac:spMkLst>
        </pc:spChg>
      </pc:sldChg>
      <pc:sldChg chg="modSp add del mod">
        <pc:chgData name="Nicky Wakim" userId="63a62853-8dd4-431b-8872-ecc2181a70d8" providerId="ADAL" clId="{BAECC91D-7CF8-EF4F-9DF1-FE1FB467ACBD}" dt="2023-04-26T14:39:26.178" v="573" actId="2696"/>
        <pc:sldMkLst>
          <pc:docMk/>
          <pc:sldMk cId="3169890029" sldId="368"/>
        </pc:sldMkLst>
        <pc:spChg chg="mod">
          <ac:chgData name="Nicky Wakim" userId="63a62853-8dd4-431b-8872-ecc2181a70d8" providerId="ADAL" clId="{BAECC91D-7CF8-EF4F-9DF1-FE1FB467ACBD}" dt="2023-04-21T16:43:57.927" v="46" actId="27636"/>
          <ac:spMkLst>
            <pc:docMk/>
            <pc:sldMk cId="3169890029" sldId="368"/>
            <ac:spMk id="2" creationId="{00000000-0000-0000-0000-000000000000}"/>
          </ac:spMkLst>
        </pc:spChg>
        <pc:spChg chg="mod">
          <ac:chgData name="Nicky Wakim" userId="63a62853-8dd4-431b-8872-ecc2181a70d8" providerId="ADAL" clId="{BAECC91D-7CF8-EF4F-9DF1-FE1FB467ACBD}" dt="2023-04-21T16:43:57.927" v="45" actId="27636"/>
          <ac:spMkLst>
            <pc:docMk/>
            <pc:sldMk cId="3169890029" sldId="368"/>
            <ac:spMk id="3" creationId="{00000000-0000-0000-0000-000000000000}"/>
          </ac:spMkLst>
        </pc:spChg>
      </pc:sldChg>
      <pc:sldChg chg="modSp add del mod">
        <pc:chgData name="Nicky Wakim" userId="63a62853-8dd4-431b-8872-ecc2181a70d8" providerId="ADAL" clId="{BAECC91D-7CF8-EF4F-9DF1-FE1FB467ACBD}" dt="2023-04-26T14:39:26.476" v="589" actId="2696"/>
        <pc:sldMkLst>
          <pc:docMk/>
          <pc:sldMk cId="2049676650" sldId="369"/>
        </pc:sldMkLst>
        <pc:spChg chg="mod">
          <ac:chgData name="Nicky Wakim" userId="63a62853-8dd4-431b-8872-ecc2181a70d8" providerId="ADAL" clId="{BAECC91D-7CF8-EF4F-9DF1-FE1FB467ACBD}" dt="2023-04-21T16:43:58.073" v="48" actId="27636"/>
          <ac:spMkLst>
            <pc:docMk/>
            <pc:sldMk cId="2049676650" sldId="369"/>
            <ac:spMk id="2" creationId="{00000000-0000-0000-0000-000000000000}"/>
          </ac:spMkLst>
        </pc:spChg>
        <pc:spChg chg="mod">
          <ac:chgData name="Nicky Wakim" userId="63a62853-8dd4-431b-8872-ecc2181a70d8" providerId="ADAL" clId="{BAECC91D-7CF8-EF4F-9DF1-FE1FB467ACBD}" dt="2023-04-21T16:43:58.073" v="47" actId="27636"/>
          <ac:spMkLst>
            <pc:docMk/>
            <pc:sldMk cId="2049676650" sldId="369"/>
            <ac:spMk id="3" creationId="{00000000-0000-0000-0000-000000000000}"/>
          </ac:spMkLst>
        </pc:spChg>
      </pc:sldChg>
      <pc:sldChg chg="modSp add del mod">
        <pc:chgData name="Nicky Wakim" userId="63a62853-8dd4-431b-8872-ecc2181a70d8" providerId="ADAL" clId="{BAECC91D-7CF8-EF4F-9DF1-FE1FB467ACBD}" dt="2023-04-26T14:39:26.312" v="584" actId="2696"/>
        <pc:sldMkLst>
          <pc:docMk/>
          <pc:sldMk cId="2918102596" sldId="370"/>
        </pc:sldMkLst>
        <pc:spChg chg="mod">
          <ac:chgData name="Nicky Wakim" userId="63a62853-8dd4-431b-8872-ecc2181a70d8" providerId="ADAL" clId="{BAECC91D-7CF8-EF4F-9DF1-FE1FB467ACBD}" dt="2023-04-21T16:43:58.322" v="50" actId="27636"/>
          <ac:spMkLst>
            <pc:docMk/>
            <pc:sldMk cId="2918102596" sldId="370"/>
            <ac:spMk id="2" creationId="{00000000-0000-0000-0000-000000000000}"/>
          </ac:spMkLst>
        </pc:spChg>
        <pc:spChg chg="mod">
          <ac:chgData name="Nicky Wakim" userId="63a62853-8dd4-431b-8872-ecc2181a70d8" providerId="ADAL" clId="{BAECC91D-7CF8-EF4F-9DF1-FE1FB467ACBD}" dt="2023-04-21T16:43:58.322" v="49" actId="27636"/>
          <ac:spMkLst>
            <pc:docMk/>
            <pc:sldMk cId="2918102596" sldId="370"/>
            <ac:spMk id="3" creationId="{00000000-0000-0000-0000-000000000000}"/>
          </ac:spMkLst>
        </pc:spChg>
      </pc:sldChg>
      <pc:sldChg chg="addSp delSp modSp add mod modClrScheme modShow chgLayout">
        <pc:chgData name="Nicky Wakim" userId="63a62853-8dd4-431b-8872-ecc2181a70d8" providerId="ADAL" clId="{BAECC91D-7CF8-EF4F-9DF1-FE1FB467ACBD}" dt="2023-04-26T19:39:44.228" v="5228" actId="729"/>
        <pc:sldMkLst>
          <pc:docMk/>
          <pc:sldMk cId="2599236390" sldId="375"/>
        </pc:sldMkLst>
        <pc:spChg chg="mod ord">
          <ac:chgData name="Nicky Wakim" userId="63a62853-8dd4-431b-8872-ecc2181a70d8" providerId="ADAL" clId="{BAECC91D-7CF8-EF4F-9DF1-FE1FB467ACBD}" dt="2023-04-26T15:32:28.556" v="620" actId="700"/>
          <ac:spMkLst>
            <pc:docMk/>
            <pc:sldMk cId="2599236390" sldId="375"/>
            <ac:spMk id="2" creationId="{00000000-0000-0000-0000-000000000000}"/>
          </ac:spMkLst>
        </pc:spChg>
        <pc:spChg chg="mod ord">
          <ac:chgData name="Nicky Wakim" userId="63a62853-8dd4-431b-8872-ecc2181a70d8" providerId="ADAL" clId="{BAECC91D-7CF8-EF4F-9DF1-FE1FB467ACBD}" dt="2023-04-26T15:32:28.556" v="620" actId="700"/>
          <ac:spMkLst>
            <pc:docMk/>
            <pc:sldMk cId="2599236390" sldId="375"/>
            <ac:spMk id="3" creationId="{00000000-0000-0000-0000-000000000000}"/>
          </ac:spMkLst>
        </pc:spChg>
        <pc:spChg chg="del mod ord">
          <ac:chgData name="Nicky Wakim" userId="63a62853-8dd4-431b-8872-ecc2181a70d8" providerId="ADAL" clId="{BAECC91D-7CF8-EF4F-9DF1-FE1FB467ACBD}" dt="2023-04-26T16:58:37.255" v="4136"/>
          <ac:spMkLst>
            <pc:docMk/>
            <pc:sldMk cId="2599236390" sldId="375"/>
            <ac:spMk id="4" creationId="{00000000-0000-0000-0000-000000000000}"/>
          </ac:spMkLst>
        </pc:spChg>
        <pc:spChg chg="add mod">
          <ac:chgData name="Nicky Wakim" userId="63a62853-8dd4-431b-8872-ecc2181a70d8" providerId="ADAL" clId="{BAECC91D-7CF8-EF4F-9DF1-FE1FB467ACBD}" dt="2023-04-26T16:58:47.913" v="4137"/>
          <ac:spMkLst>
            <pc:docMk/>
            <pc:sldMk cId="2599236390" sldId="375"/>
            <ac:spMk id="5" creationId="{3FEE4F93-B26E-C34D-7EDD-0FB9D4CCA5DA}"/>
          </ac:spMkLst>
        </pc:spChg>
        <pc:spChg chg="add mod">
          <ac:chgData name="Nicky Wakim" userId="63a62853-8dd4-431b-8872-ecc2181a70d8" providerId="ADAL" clId="{BAECC91D-7CF8-EF4F-9DF1-FE1FB467ACBD}" dt="2023-04-26T16:58:47.913" v="4137"/>
          <ac:spMkLst>
            <pc:docMk/>
            <pc:sldMk cId="2599236390" sldId="375"/>
            <ac:spMk id="6" creationId="{75CC07A6-DF42-BA5D-002C-C202643199F5}"/>
          </ac:spMkLst>
        </pc:spChg>
      </pc:sldChg>
      <pc:sldChg chg="addSp delSp modSp add mod modClrScheme modShow chgLayout">
        <pc:chgData name="Nicky Wakim" userId="63a62853-8dd4-431b-8872-ecc2181a70d8" providerId="ADAL" clId="{BAECC91D-7CF8-EF4F-9DF1-FE1FB467ACBD}" dt="2023-04-26T19:39:44.228" v="5228" actId="729"/>
        <pc:sldMkLst>
          <pc:docMk/>
          <pc:sldMk cId="1096107918" sldId="387"/>
        </pc:sldMkLst>
        <pc:spChg chg="mod ord">
          <ac:chgData name="Nicky Wakim" userId="63a62853-8dd4-431b-8872-ecc2181a70d8" providerId="ADAL" clId="{BAECC91D-7CF8-EF4F-9DF1-FE1FB467ACBD}" dt="2023-04-26T15:32:28.556" v="620" actId="700"/>
          <ac:spMkLst>
            <pc:docMk/>
            <pc:sldMk cId="1096107918" sldId="387"/>
            <ac:spMk id="2" creationId="{00000000-0000-0000-0000-000000000000}"/>
          </ac:spMkLst>
        </pc:spChg>
        <pc:spChg chg="mod ord">
          <ac:chgData name="Nicky Wakim" userId="63a62853-8dd4-431b-8872-ecc2181a70d8" providerId="ADAL" clId="{BAECC91D-7CF8-EF4F-9DF1-FE1FB467ACBD}" dt="2023-04-26T15:32:28.959" v="627" actId="27636"/>
          <ac:spMkLst>
            <pc:docMk/>
            <pc:sldMk cId="1096107918" sldId="387"/>
            <ac:spMk id="3" creationId="{00000000-0000-0000-0000-000000000000}"/>
          </ac:spMkLst>
        </pc:spChg>
        <pc:spChg chg="del mod ord">
          <ac:chgData name="Nicky Wakim" userId="63a62853-8dd4-431b-8872-ecc2181a70d8" providerId="ADAL" clId="{BAECC91D-7CF8-EF4F-9DF1-FE1FB467ACBD}" dt="2023-04-26T16:58:37.255" v="4136"/>
          <ac:spMkLst>
            <pc:docMk/>
            <pc:sldMk cId="1096107918" sldId="387"/>
            <ac:spMk id="4" creationId="{00000000-0000-0000-0000-000000000000}"/>
          </ac:spMkLst>
        </pc:spChg>
        <pc:spChg chg="add mod">
          <ac:chgData name="Nicky Wakim" userId="63a62853-8dd4-431b-8872-ecc2181a70d8" providerId="ADAL" clId="{BAECC91D-7CF8-EF4F-9DF1-FE1FB467ACBD}" dt="2023-04-26T16:58:47.913" v="4137"/>
          <ac:spMkLst>
            <pc:docMk/>
            <pc:sldMk cId="1096107918" sldId="387"/>
            <ac:spMk id="5" creationId="{19A31B31-4636-5E60-2BAB-691D38D63DBA}"/>
          </ac:spMkLst>
        </pc:spChg>
        <pc:spChg chg="add mod">
          <ac:chgData name="Nicky Wakim" userId="63a62853-8dd4-431b-8872-ecc2181a70d8" providerId="ADAL" clId="{BAECC91D-7CF8-EF4F-9DF1-FE1FB467ACBD}" dt="2023-04-26T16:58:47.913" v="4137"/>
          <ac:spMkLst>
            <pc:docMk/>
            <pc:sldMk cId="1096107918" sldId="387"/>
            <ac:spMk id="6" creationId="{C5BBA352-10E9-F8C8-15C3-6BCDF2D2646C}"/>
          </ac:spMkLst>
        </pc:spChg>
      </pc:sldChg>
      <pc:sldChg chg="addSp delSp modSp add mod modClrScheme chgLayout">
        <pc:chgData name="Nicky Wakim" userId="63a62853-8dd4-431b-8872-ecc2181a70d8" providerId="ADAL" clId="{BAECC91D-7CF8-EF4F-9DF1-FE1FB467ACBD}" dt="2023-04-26T19:48:15.851" v="5792" actId="113"/>
        <pc:sldMkLst>
          <pc:docMk/>
          <pc:sldMk cId="2633774239" sldId="388"/>
        </pc:sldMkLst>
        <pc:spChg chg="mod ord">
          <ac:chgData name="Nicky Wakim" userId="63a62853-8dd4-431b-8872-ecc2181a70d8" providerId="ADAL" clId="{BAECC91D-7CF8-EF4F-9DF1-FE1FB467ACBD}" dt="2023-04-26T19:47:25.994" v="5764" actId="20577"/>
          <ac:spMkLst>
            <pc:docMk/>
            <pc:sldMk cId="2633774239" sldId="388"/>
            <ac:spMk id="2" creationId="{00000000-0000-0000-0000-000000000000}"/>
          </ac:spMkLst>
        </pc:spChg>
        <pc:spChg chg="mod ord">
          <ac:chgData name="Nicky Wakim" userId="63a62853-8dd4-431b-8872-ecc2181a70d8" providerId="ADAL" clId="{BAECC91D-7CF8-EF4F-9DF1-FE1FB467ACBD}" dt="2023-04-26T19:48:15.851" v="5792" actId="113"/>
          <ac:spMkLst>
            <pc:docMk/>
            <pc:sldMk cId="2633774239" sldId="388"/>
            <ac:spMk id="3" creationId="{00000000-0000-0000-0000-000000000000}"/>
          </ac:spMkLst>
        </pc:spChg>
        <pc:spChg chg="del mod ord">
          <ac:chgData name="Nicky Wakim" userId="63a62853-8dd4-431b-8872-ecc2181a70d8" providerId="ADAL" clId="{BAECC91D-7CF8-EF4F-9DF1-FE1FB467ACBD}" dt="2023-04-26T16:58:37.255" v="4136"/>
          <ac:spMkLst>
            <pc:docMk/>
            <pc:sldMk cId="2633774239" sldId="388"/>
            <ac:spMk id="4" creationId="{00000000-0000-0000-0000-000000000000}"/>
          </ac:spMkLst>
        </pc:spChg>
        <pc:spChg chg="add mod">
          <ac:chgData name="Nicky Wakim" userId="63a62853-8dd4-431b-8872-ecc2181a70d8" providerId="ADAL" clId="{BAECC91D-7CF8-EF4F-9DF1-FE1FB467ACBD}" dt="2023-04-26T16:58:47.913" v="4137"/>
          <ac:spMkLst>
            <pc:docMk/>
            <pc:sldMk cId="2633774239" sldId="388"/>
            <ac:spMk id="5" creationId="{A680CA5E-6FA6-F367-A6E8-BF0C13B3F6AF}"/>
          </ac:spMkLst>
        </pc:spChg>
        <pc:spChg chg="add mod">
          <ac:chgData name="Nicky Wakim" userId="63a62853-8dd4-431b-8872-ecc2181a70d8" providerId="ADAL" clId="{BAECC91D-7CF8-EF4F-9DF1-FE1FB467ACBD}" dt="2023-04-26T16:58:47.913" v="4137"/>
          <ac:spMkLst>
            <pc:docMk/>
            <pc:sldMk cId="2633774239" sldId="388"/>
            <ac:spMk id="6" creationId="{0618817B-6F63-5ADE-3294-37AAF7F39374}"/>
          </ac:spMkLst>
        </pc:spChg>
      </pc:sldChg>
      <pc:sldChg chg="addSp delSp modSp add mod modClrScheme modShow chgLayout">
        <pc:chgData name="Nicky Wakim" userId="63a62853-8dd4-431b-8872-ecc2181a70d8" providerId="ADAL" clId="{BAECC91D-7CF8-EF4F-9DF1-FE1FB467ACBD}" dt="2023-04-26T19:48:28.344" v="5793" actId="729"/>
        <pc:sldMkLst>
          <pc:docMk/>
          <pc:sldMk cId="1651535163" sldId="389"/>
        </pc:sldMkLst>
        <pc:spChg chg="mod ord">
          <ac:chgData name="Nicky Wakim" userId="63a62853-8dd4-431b-8872-ecc2181a70d8" providerId="ADAL" clId="{BAECC91D-7CF8-EF4F-9DF1-FE1FB467ACBD}" dt="2023-04-26T19:47:33.684" v="5770" actId="20577"/>
          <ac:spMkLst>
            <pc:docMk/>
            <pc:sldMk cId="1651535163" sldId="389"/>
            <ac:spMk id="2" creationId="{00000000-0000-0000-0000-000000000000}"/>
          </ac:spMkLst>
        </pc:spChg>
        <pc:spChg chg="mod ord">
          <ac:chgData name="Nicky Wakim" userId="63a62853-8dd4-431b-8872-ecc2181a70d8" providerId="ADAL" clId="{BAECC91D-7CF8-EF4F-9DF1-FE1FB467ACBD}" dt="2023-04-26T15:32:28.556" v="620" actId="700"/>
          <ac:spMkLst>
            <pc:docMk/>
            <pc:sldMk cId="1651535163" sldId="389"/>
            <ac:spMk id="3" creationId="{00000000-0000-0000-0000-000000000000}"/>
          </ac:spMkLst>
        </pc:spChg>
        <pc:spChg chg="del mod ord">
          <ac:chgData name="Nicky Wakim" userId="63a62853-8dd4-431b-8872-ecc2181a70d8" providerId="ADAL" clId="{BAECC91D-7CF8-EF4F-9DF1-FE1FB467ACBD}" dt="2023-04-26T16:58:37.255" v="4136"/>
          <ac:spMkLst>
            <pc:docMk/>
            <pc:sldMk cId="1651535163" sldId="389"/>
            <ac:spMk id="4" creationId="{00000000-0000-0000-0000-000000000000}"/>
          </ac:spMkLst>
        </pc:spChg>
        <pc:spChg chg="add mod">
          <ac:chgData name="Nicky Wakim" userId="63a62853-8dd4-431b-8872-ecc2181a70d8" providerId="ADAL" clId="{BAECC91D-7CF8-EF4F-9DF1-FE1FB467ACBD}" dt="2023-04-26T16:58:47.913" v="4137"/>
          <ac:spMkLst>
            <pc:docMk/>
            <pc:sldMk cId="1651535163" sldId="389"/>
            <ac:spMk id="6" creationId="{39F98CF1-FE95-6108-8710-0AC0AD4A3277}"/>
          </ac:spMkLst>
        </pc:spChg>
        <pc:spChg chg="add mod">
          <ac:chgData name="Nicky Wakim" userId="63a62853-8dd4-431b-8872-ecc2181a70d8" providerId="ADAL" clId="{BAECC91D-7CF8-EF4F-9DF1-FE1FB467ACBD}" dt="2023-04-26T16:58:47.913" v="4137"/>
          <ac:spMkLst>
            <pc:docMk/>
            <pc:sldMk cId="1651535163" sldId="389"/>
            <ac:spMk id="7" creationId="{4DD8323E-A875-A3C0-590E-869AA02BA502}"/>
          </ac:spMkLst>
        </pc:spChg>
      </pc:sldChg>
      <pc:sldChg chg="addSp delSp modSp add mod modClrScheme modShow chgLayout">
        <pc:chgData name="Nicky Wakim" userId="63a62853-8dd4-431b-8872-ecc2181a70d8" providerId="ADAL" clId="{BAECC91D-7CF8-EF4F-9DF1-FE1FB467ACBD}" dt="2023-04-26T19:39:44.228" v="5228" actId="729"/>
        <pc:sldMkLst>
          <pc:docMk/>
          <pc:sldMk cId="429183893" sldId="390"/>
        </pc:sldMkLst>
        <pc:spChg chg="mod ord">
          <ac:chgData name="Nicky Wakim" userId="63a62853-8dd4-431b-8872-ecc2181a70d8" providerId="ADAL" clId="{BAECC91D-7CF8-EF4F-9DF1-FE1FB467ACBD}" dt="2023-04-26T15:32:28.556" v="620" actId="700"/>
          <ac:spMkLst>
            <pc:docMk/>
            <pc:sldMk cId="429183893" sldId="390"/>
            <ac:spMk id="2" creationId="{00000000-0000-0000-0000-000000000000}"/>
          </ac:spMkLst>
        </pc:spChg>
        <pc:spChg chg="mod ord">
          <ac:chgData name="Nicky Wakim" userId="63a62853-8dd4-431b-8872-ecc2181a70d8" providerId="ADAL" clId="{BAECC91D-7CF8-EF4F-9DF1-FE1FB467ACBD}" dt="2023-04-26T15:32:28.556" v="620" actId="700"/>
          <ac:spMkLst>
            <pc:docMk/>
            <pc:sldMk cId="429183893" sldId="390"/>
            <ac:spMk id="3" creationId="{00000000-0000-0000-0000-000000000000}"/>
          </ac:spMkLst>
        </pc:spChg>
        <pc:spChg chg="del mod ord">
          <ac:chgData name="Nicky Wakim" userId="63a62853-8dd4-431b-8872-ecc2181a70d8" providerId="ADAL" clId="{BAECC91D-7CF8-EF4F-9DF1-FE1FB467ACBD}" dt="2023-04-26T16:58:37.255" v="4136"/>
          <ac:spMkLst>
            <pc:docMk/>
            <pc:sldMk cId="429183893" sldId="390"/>
            <ac:spMk id="4" creationId="{00000000-0000-0000-0000-000000000000}"/>
          </ac:spMkLst>
        </pc:spChg>
        <pc:spChg chg="add mod">
          <ac:chgData name="Nicky Wakim" userId="63a62853-8dd4-431b-8872-ecc2181a70d8" providerId="ADAL" clId="{BAECC91D-7CF8-EF4F-9DF1-FE1FB467ACBD}" dt="2023-04-26T16:58:47.913" v="4137"/>
          <ac:spMkLst>
            <pc:docMk/>
            <pc:sldMk cId="429183893" sldId="390"/>
            <ac:spMk id="5" creationId="{55DD7652-0A85-123C-2F66-1096B06E98AE}"/>
          </ac:spMkLst>
        </pc:spChg>
        <pc:spChg chg="add mod">
          <ac:chgData name="Nicky Wakim" userId="63a62853-8dd4-431b-8872-ecc2181a70d8" providerId="ADAL" clId="{BAECC91D-7CF8-EF4F-9DF1-FE1FB467ACBD}" dt="2023-04-26T16:58:47.913" v="4137"/>
          <ac:spMkLst>
            <pc:docMk/>
            <pc:sldMk cId="429183893" sldId="390"/>
            <ac:spMk id="6" creationId="{0C230A94-A286-0AE5-6C2C-69F826D88E59}"/>
          </ac:spMkLst>
        </pc:spChg>
      </pc:sldChg>
      <pc:sldChg chg="addSp delSp modSp add mod modClrScheme modShow chgLayout">
        <pc:chgData name="Nicky Wakim" userId="63a62853-8dd4-431b-8872-ecc2181a70d8" providerId="ADAL" clId="{BAECC91D-7CF8-EF4F-9DF1-FE1FB467ACBD}" dt="2023-04-26T19:39:44.228" v="5228" actId="729"/>
        <pc:sldMkLst>
          <pc:docMk/>
          <pc:sldMk cId="2745296699" sldId="391"/>
        </pc:sldMkLst>
        <pc:spChg chg="mod ord">
          <ac:chgData name="Nicky Wakim" userId="63a62853-8dd4-431b-8872-ecc2181a70d8" providerId="ADAL" clId="{BAECC91D-7CF8-EF4F-9DF1-FE1FB467ACBD}" dt="2023-04-26T15:32:28.556" v="620" actId="700"/>
          <ac:spMkLst>
            <pc:docMk/>
            <pc:sldMk cId="2745296699" sldId="391"/>
            <ac:spMk id="2" creationId="{00000000-0000-0000-0000-000000000000}"/>
          </ac:spMkLst>
        </pc:spChg>
        <pc:spChg chg="mod ord">
          <ac:chgData name="Nicky Wakim" userId="63a62853-8dd4-431b-8872-ecc2181a70d8" providerId="ADAL" clId="{BAECC91D-7CF8-EF4F-9DF1-FE1FB467ACBD}" dt="2023-04-26T15:32:28.928" v="626" actId="27636"/>
          <ac:spMkLst>
            <pc:docMk/>
            <pc:sldMk cId="2745296699" sldId="391"/>
            <ac:spMk id="3" creationId="{00000000-0000-0000-0000-000000000000}"/>
          </ac:spMkLst>
        </pc:spChg>
        <pc:spChg chg="del mod ord">
          <ac:chgData name="Nicky Wakim" userId="63a62853-8dd4-431b-8872-ecc2181a70d8" providerId="ADAL" clId="{BAECC91D-7CF8-EF4F-9DF1-FE1FB467ACBD}" dt="2023-04-26T16:58:37.255" v="4136"/>
          <ac:spMkLst>
            <pc:docMk/>
            <pc:sldMk cId="2745296699" sldId="391"/>
            <ac:spMk id="4" creationId="{00000000-0000-0000-0000-000000000000}"/>
          </ac:spMkLst>
        </pc:spChg>
        <pc:spChg chg="add mod">
          <ac:chgData name="Nicky Wakim" userId="63a62853-8dd4-431b-8872-ecc2181a70d8" providerId="ADAL" clId="{BAECC91D-7CF8-EF4F-9DF1-FE1FB467ACBD}" dt="2023-04-26T16:58:47.913" v="4137"/>
          <ac:spMkLst>
            <pc:docMk/>
            <pc:sldMk cId="2745296699" sldId="391"/>
            <ac:spMk id="6" creationId="{71ADA270-20FD-2E88-E71B-7B34A63552BB}"/>
          </ac:spMkLst>
        </pc:spChg>
        <pc:spChg chg="add mod">
          <ac:chgData name="Nicky Wakim" userId="63a62853-8dd4-431b-8872-ecc2181a70d8" providerId="ADAL" clId="{BAECC91D-7CF8-EF4F-9DF1-FE1FB467ACBD}" dt="2023-04-26T16:58:47.913" v="4137"/>
          <ac:spMkLst>
            <pc:docMk/>
            <pc:sldMk cId="2745296699" sldId="391"/>
            <ac:spMk id="7" creationId="{D15FCE26-6AFA-C79D-7204-983C7B25A41D}"/>
          </ac:spMkLst>
        </pc:spChg>
      </pc:sldChg>
      <pc:sldChg chg="addSp delSp modSp add mod modClrScheme modShow chgLayout">
        <pc:chgData name="Nicky Wakim" userId="63a62853-8dd4-431b-8872-ecc2181a70d8" providerId="ADAL" clId="{BAECC91D-7CF8-EF4F-9DF1-FE1FB467ACBD}" dt="2023-04-26T19:39:44.228" v="5228" actId="729"/>
        <pc:sldMkLst>
          <pc:docMk/>
          <pc:sldMk cId="2694241480" sldId="392"/>
        </pc:sldMkLst>
        <pc:spChg chg="mod ord">
          <ac:chgData name="Nicky Wakim" userId="63a62853-8dd4-431b-8872-ecc2181a70d8" providerId="ADAL" clId="{BAECC91D-7CF8-EF4F-9DF1-FE1FB467ACBD}" dt="2023-04-26T15:32:28.556" v="620" actId="700"/>
          <ac:spMkLst>
            <pc:docMk/>
            <pc:sldMk cId="2694241480" sldId="392"/>
            <ac:spMk id="2" creationId="{00000000-0000-0000-0000-000000000000}"/>
          </ac:spMkLst>
        </pc:spChg>
        <pc:spChg chg="mod ord">
          <ac:chgData name="Nicky Wakim" userId="63a62853-8dd4-431b-8872-ecc2181a70d8" providerId="ADAL" clId="{BAECC91D-7CF8-EF4F-9DF1-FE1FB467ACBD}" dt="2023-04-26T15:32:28.556" v="620" actId="700"/>
          <ac:spMkLst>
            <pc:docMk/>
            <pc:sldMk cId="2694241480" sldId="392"/>
            <ac:spMk id="3" creationId="{00000000-0000-0000-0000-000000000000}"/>
          </ac:spMkLst>
        </pc:spChg>
        <pc:spChg chg="del mod ord">
          <ac:chgData name="Nicky Wakim" userId="63a62853-8dd4-431b-8872-ecc2181a70d8" providerId="ADAL" clId="{BAECC91D-7CF8-EF4F-9DF1-FE1FB467ACBD}" dt="2023-04-26T16:58:37.255" v="4136"/>
          <ac:spMkLst>
            <pc:docMk/>
            <pc:sldMk cId="2694241480" sldId="392"/>
            <ac:spMk id="4" creationId="{00000000-0000-0000-0000-000000000000}"/>
          </ac:spMkLst>
        </pc:spChg>
        <pc:spChg chg="add mod">
          <ac:chgData name="Nicky Wakim" userId="63a62853-8dd4-431b-8872-ecc2181a70d8" providerId="ADAL" clId="{BAECC91D-7CF8-EF4F-9DF1-FE1FB467ACBD}" dt="2023-04-26T16:58:47.913" v="4137"/>
          <ac:spMkLst>
            <pc:docMk/>
            <pc:sldMk cId="2694241480" sldId="392"/>
            <ac:spMk id="5" creationId="{65075E79-3EAE-EC05-8FBF-4E6E0DA4E9D2}"/>
          </ac:spMkLst>
        </pc:spChg>
        <pc:spChg chg="add mod">
          <ac:chgData name="Nicky Wakim" userId="63a62853-8dd4-431b-8872-ecc2181a70d8" providerId="ADAL" clId="{BAECC91D-7CF8-EF4F-9DF1-FE1FB467ACBD}" dt="2023-04-26T16:58:47.913" v="4137"/>
          <ac:spMkLst>
            <pc:docMk/>
            <pc:sldMk cId="2694241480" sldId="392"/>
            <ac:spMk id="6" creationId="{4B6D9330-D6C5-4EA4-D3DE-A8050098FD5C}"/>
          </ac:spMkLst>
        </pc:spChg>
      </pc:sldChg>
      <pc:sldChg chg="addSp delSp modSp add mod modClrScheme modShow chgLayout">
        <pc:chgData name="Nicky Wakim" userId="63a62853-8dd4-431b-8872-ecc2181a70d8" providerId="ADAL" clId="{BAECC91D-7CF8-EF4F-9DF1-FE1FB467ACBD}" dt="2023-04-26T19:39:44.228" v="5228" actId="729"/>
        <pc:sldMkLst>
          <pc:docMk/>
          <pc:sldMk cId="2308869344" sldId="393"/>
        </pc:sldMkLst>
        <pc:spChg chg="mod ord">
          <ac:chgData name="Nicky Wakim" userId="63a62853-8dd4-431b-8872-ecc2181a70d8" providerId="ADAL" clId="{BAECC91D-7CF8-EF4F-9DF1-FE1FB467ACBD}" dt="2023-04-26T15:32:28.556" v="620" actId="700"/>
          <ac:spMkLst>
            <pc:docMk/>
            <pc:sldMk cId="2308869344" sldId="393"/>
            <ac:spMk id="2" creationId="{00000000-0000-0000-0000-000000000000}"/>
          </ac:spMkLst>
        </pc:spChg>
        <pc:spChg chg="mod ord">
          <ac:chgData name="Nicky Wakim" userId="63a62853-8dd4-431b-8872-ecc2181a70d8" providerId="ADAL" clId="{BAECC91D-7CF8-EF4F-9DF1-FE1FB467ACBD}" dt="2023-04-26T15:32:28.576" v="621" actId="27636"/>
          <ac:spMkLst>
            <pc:docMk/>
            <pc:sldMk cId="2308869344" sldId="393"/>
            <ac:spMk id="3" creationId="{00000000-0000-0000-0000-000000000000}"/>
          </ac:spMkLst>
        </pc:spChg>
        <pc:spChg chg="del mod ord">
          <ac:chgData name="Nicky Wakim" userId="63a62853-8dd4-431b-8872-ecc2181a70d8" providerId="ADAL" clId="{BAECC91D-7CF8-EF4F-9DF1-FE1FB467ACBD}" dt="2023-04-26T16:58:37.255" v="4136"/>
          <ac:spMkLst>
            <pc:docMk/>
            <pc:sldMk cId="2308869344" sldId="393"/>
            <ac:spMk id="4" creationId="{00000000-0000-0000-0000-000000000000}"/>
          </ac:spMkLst>
        </pc:spChg>
        <pc:spChg chg="add mod">
          <ac:chgData name="Nicky Wakim" userId="63a62853-8dd4-431b-8872-ecc2181a70d8" providerId="ADAL" clId="{BAECC91D-7CF8-EF4F-9DF1-FE1FB467ACBD}" dt="2023-04-26T16:58:47.913" v="4137"/>
          <ac:spMkLst>
            <pc:docMk/>
            <pc:sldMk cId="2308869344" sldId="393"/>
            <ac:spMk id="5" creationId="{20810857-EAA7-FC22-77E4-AA5A8C0840CE}"/>
          </ac:spMkLst>
        </pc:spChg>
        <pc:spChg chg="add mod">
          <ac:chgData name="Nicky Wakim" userId="63a62853-8dd4-431b-8872-ecc2181a70d8" providerId="ADAL" clId="{BAECC91D-7CF8-EF4F-9DF1-FE1FB467ACBD}" dt="2023-04-26T16:58:47.913" v="4137"/>
          <ac:spMkLst>
            <pc:docMk/>
            <pc:sldMk cId="2308869344" sldId="393"/>
            <ac:spMk id="6" creationId="{98C94300-44B5-C7AD-4291-B489D17DA3D5}"/>
          </ac:spMkLst>
        </pc:spChg>
      </pc:sldChg>
      <pc:sldChg chg="modSp add del mod">
        <pc:chgData name="Nicky Wakim" userId="63a62853-8dd4-431b-8872-ecc2181a70d8" providerId="ADAL" clId="{BAECC91D-7CF8-EF4F-9DF1-FE1FB467ACBD}" dt="2023-04-26T14:39:26.134" v="568" actId="2696"/>
        <pc:sldMkLst>
          <pc:docMk/>
          <pc:sldMk cId="1486753869" sldId="394"/>
        </pc:sldMkLst>
        <pc:spChg chg="mod">
          <ac:chgData name="Nicky Wakim" userId="63a62853-8dd4-431b-8872-ecc2181a70d8" providerId="ADAL" clId="{BAECC91D-7CF8-EF4F-9DF1-FE1FB467ACBD}" dt="2023-04-21T16:43:57.819" v="39" actId="27636"/>
          <ac:spMkLst>
            <pc:docMk/>
            <pc:sldMk cId="1486753869" sldId="394"/>
            <ac:spMk id="3" creationId="{00000000-0000-0000-0000-000000000000}"/>
          </ac:spMkLst>
        </pc:spChg>
      </pc:sldChg>
      <pc:sldChg chg="add del">
        <pc:chgData name="Nicky Wakim" userId="63a62853-8dd4-431b-8872-ecc2181a70d8" providerId="ADAL" clId="{BAECC91D-7CF8-EF4F-9DF1-FE1FB467ACBD}" dt="2023-04-26T14:39:26.194" v="578" actId="2696"/>
        <pc:sldMkLst>
          <pc:docMk/>
          <pc:sldMk cId="230786241" sldId="395"/>
        </pc:sldMkLst>
      </pc:sldChg>
      <pc:sldChg chg="modSp add del mod">
        <pc:chgData name="Nicky Wakim" userId="63a62853-8dd4-431b-8872-ecc2181a70d8" providerId="ADAL" clId="{BAECC91D-7CF8-EF4F-9DF1-FE1FB467ACBD}" dt="2023-04-26T14:39:26.138" v="572" actId="2696"/>
        <pc:sldMkLst>
          <pc:docMk/>
          <pc:sldMk cId="2849916985" sldId="396"/>
        </pc:sldMkLst>
        <pc:spChg chg="mod">
          <ac:chgData name="Nicky Wakim" userId="63a62853-8dd4-431b-8872-ecc2181a70d8" providerId="ADAL" clId="{BAECC91D-7CF8-EF4F-9DF1-FE1FB467ACBD}" dt="2023-04-21T16:43:57.863" v="40" actId="27636"/>
          <ac:spMkLst>
            <pc:docMk/>
            <pc:sldMk cId="2849916985" sldId="396"/>
            <ac:spMk id="3" creationId="{00000000-0000-0000-0000-000000000000}"/>
          </ac:spMkLst>
        </pc:spChg>
      </pc:sldChg>
      <pc:sldChg chg="add del">
        <pc:chgData name="Nicky Wakim" userId="63a62853-8dd4-431b-8872-ecc2181a70d8" providerId="ADAL" clId="{BAECC91D-7CF8-EF4F-9DF1-FE1FB467ACBD}" dt="2023-04-26T14:39:26.198" v="579" actId="2696"/>
        <pc:sldMkLst>
          <pc:docMk/>
          <pc:sldMk cId="359278828" sldId="397"/>
        </pc:sldMkLst>
      </pc:sldChg>
      <pc:sldChg chg="add del">
        <pc:chgData name="Nicky Wakim" userId="63a62853-8dd4-431b-8872-ecc2181a70d8" providerId="ADAL" clId="{BAECC91D-7CF8-EF4F-9DF1-FE1FB467ACBD}" dt="2023-04-26T14:39:26.380" v="585" actId="2696"/>
        <pc:sldMkLst>
          <pc:docMk/>
          <pc:sldMk cId="1792070952" sldId="398"/>
        </pc:sldMkLst>
      </pc:sldChg>
      <pc:sldChg chg="modSp add del mod">
        <pc:chgData name="Nicky Wakim" userId="63a62853-8dd4-431b-8872-ecc2181a70d8" providerId="ADAL" clId="{BAECC91D-7CF8-EF4F-9DF1-FE1FB467ACBD}" dt="2023-04-26T14:39:26.186" v="575" actId="2696"/>
        <pc:sldMkLst>
          <pc:docMk/>
          <pc:sldMk cId="333639739" sldId="399"/>
        </pc:sldMkLst>
        <pc:spChg chg="mod">
          <ac:chgData name="Nicky Wakim" userId="63a62853-8dd4-431b-8872-ecc2181a70d8" providerId="ADAL" clId="{BAECC91D-7CF8-EF4F-9DF1-FE1FB467ACBD}" dt="2023-04-21T16:43:57.882" v="41" actId="27636"/>
          <ac:spMkLst>
            <pc:docMk/>
            <pc:sldMk cId="333639739" sldId="399"/>
            <ac:spMk id="3" creationId="{00000000-0000-0000-0000-000000000000}"/>
          </ac:spMkLst>
        </pc:spChg>
      </pc:sldChg>
      <pc:sldChg chg="add del">
        <pc:chgData name="Nicky Wakim" userId="63a62853-8dd4-431b-8872-ecc2181a70d8" providerId="ADAL" clId="{BAECC91D-7CF8-EF4F-9DF1-FE1FB467ACBD}" dt="2023-04-26T14:39:26.137" v="570" actId="2696"/>
        <pc:sldMkLst>
          <pc:docMk/>
          <pc:sldMk cId="1613593974" sldId="400"/>
        </pc:sldMkLst>
      </pc:sldChg>
      <pc:sldChg chg="add del">
        <pc:chgData name="Nicky Wakim" userId="63a62853-8dd4-431b-8872-ecc2181a70d8" providerId="ADAL" clId="{BAECC91D-7CF8-EF4F-9DF1-FE1FB467ACBD}" dt="2023-04-26T14:39:26.200" v="582" actId="2696"/>
        <pc:sldMkLst>
          <pc:docMk/>
          <pc:sldMk cId="3994181991" sldId="401"/>
        </pc:sldMkLst>
      </pc:sldChg>
      <pc:sldChg chg="modSp add del mod">
        <pc:chgData name="Nicky Wakim" userId="63a62853-8dd4-431b-8872-ecc2181a70d8" providerId="ADAL" clId="{BAECC91D-7CF8-EF4F-9DF1-FE1FB467ACBD}" dt="2023-04-26T14:39:26.201" v="583" actId="2696"/>
        <pc:sldMkLst>
          <pc:docMk/>
          <pc:sldMk cId="4210614623" sldId="402"/>
        </pc:sldMkLst>
        <pc:spChg chg="mod">
          <ac:chgData name="Nicky Wakim" userId="63a62853-8dd4-431b-8872-ecc2181a70d8" providerId="ADAL" clId="{BAECC91D-7CF8-EF4F-9DF1-FE1FB467ACBD}" dt="2023-04-21T16:43:57.896" v="42" actId="27636"/>
          <ac:spMkLst>
            <pc:docMk/>
            <pc:sldMk cId="4210614623" sldId="402"/>
            <ac:spMk id="3" creationId="{00000000-0000-0000-0000-000000000000}"/>
          </ac:spMkLst>
        </pc:spChg>
      </pc:sldChg>
      <pc:sldChg chg="addSp delSp modSp add mod modClrScheme modShow chgLayout">
        <pc:chgData name="Nicky Wakim" userId="63a62853-8dd4-431b-8872-ecc2181a70d8" providerId="ADAL" clId="{BAECC91D-7CF8-EF4F-9DF1-FE1FB467ACBD}" dt="2023-04-26T19:39:44.228" v="5228" actId="729"/>
        <pc:sldMkLst>
          <pc:docMk/>
          <pc:sldMk cId="2220656445" sldId="403"/>
        </pc:sldMkLst>
        <pc:spChg chg="mod ord">
          <ac:chgData name="Nicky Wakim" userId="63a62853-8dd4-431b-8872-ecc2181a70d8" providerId="ADAL" clId="{BAECC91D-7CF8-EF4F-9DF1-FE1FB467ACBD}" dt="2023-04-26T15:32:28.556" v="620" actId="700"/>
          <ac:spMkLst>
            <pc:docMk/>
            <pc:sldMk cId="2220656445" sldId="403"/>
            <ac:spMk id="2" creationId="{00000000-0000-0000-0000-000000000000}"/>
          </ac:spMkLst>
        </pc:spChg>
        <pc:spChg chg="mod ord">
          <ac:chgData name="Nicky Wakim" userId="63a62853-8dd4-431b-8872-ecc2181a70d8" providerId="ADAL" clId="{BAECC91D-7CF8-EF4F-9DF1-FE1FB467ACBD}" dt="2023-04-26T15:32:28.556" v="620" actId="700"/>
          <ac:spMkLst>
            <pc:docMk/>
            <pc:sldMk cId="2220656445" sldId="403"/>
            <ac:spMk id="3" creationId="{00000000-0000-0000-0000-000000000000}"/>
          </ac:spMkLst>
        </pc:spChg>
        <pc:spChg chg="del mod ord">
          <ac:chgData name="Nicky Wakim" userId="63a62853-8dd4-431b-8872-ecc2181a70d8" providerId="ADAL" clId="{BAECC91D-7CF8-EF4F-9DF1-FE1FB467ACBD}" dt="2023-04-26T16:58:37.255" v="4136"/>
          <ac:spMkLst>
            <pc:docMk/>
            <pc:sldMk cId="2220656445" sldId="403"/>
            <ac:spMk id="4" creationId="{00000000-0000-0000-0000-000000000000}"/>
          </ac:spMkLst>
        </pc:spChg>
        <pc:spChg chg="add mod">
          <ac:chgData name="Nicky Wakim" userId="63a62853-8dd4-431b-8872-ecc2181a70d8" providerId="ADAL" clId="{BAECC91D-7CF8-EF4F-9DF1-FE1FB467ACBD}" dt="2023-04-26T16:58:47.913" v="4137"/>
          <ac:spMkLst>
            <pc:docMk/>
            <pc:sldMk cId="2220656445" sldId="403"/>
            <ac:spMk id="5" creationId="{F9397DD9-9753-EA65-1DA2-7E187858358D}"/>
          </ac:spMkLst>
        </pc:spChg>
        <pc:spChg chg="add mod">
          <ac:chgData name="Nicky Wakim" userId="63a62853-8dd4-431b-8872-ecc2181a70d8" providerId="ADAL" clId="{BAECC91D-7CF8-EF4F-9DF1-FE1FB467ACBD}" dt="2023-04-26T16:58:47.913" v="4137"/>
          <ac:spMkLst>
            <pc:docMk/>
            <pc:sldMk cId="2220656445" sldId="403"/>
            <ac:spMk id="6" creationId="{B61F4138-6FEC-7814-5DE8-24BE72FE6EBC}"/>
          </ac:spMkLst>
        </pc:spChg>
      </pc:sldChg>
      <pc:sldChg chg="modSp add del mod">
        <pc:chgData name="Nicky Wakim" userId="63a62853-8dd4-431b-8872-ecc2181a70d8" providerId="ADAL" clId="{BAECC91D-7CF8-EF4F-9DF1-FE1FB467ACBD}" dt="2023-04-26T14:39:26.381" v="586" actId="2696"/>
        <pc:sldMkLst>
          <pc:docMk/>
          <pc:sldMk cId="1493008956" sldId="404"/>
        </pc:sldMkLst>
        <pc:spChg chg="mod">
          <ac:chgData name="Nicky Wakim" userId="63a62853-8dd4-431b-8872-ecc2181a70d8" providerId="ADAL" clId="{BAECC91D-7CF8-EF4F-9DF1-FE1FB467ACBD}" dt="2023-04-21T16:43:58.333" v="51" actId="27636"/>
          <ac:spMkLst>
            <pc:docMk/>
            <pc:sldMk cId="1493008956" sldId="404"/>
            <ac:spMk id="3" creationId="{00000000-0000-0000-0000-000000000000}"/>
          </ac:spMkLst>
        </pc:spChg>
      </pc:sldChg>
      <pc:sldChg chg="modSp add del mod">
        <pc:chgData name="Nicky Wakim" userId="63a62853-8dd4-431b-8872-ecc2181a70d8" providerId="ADAL" clId="{BAECC91D-7CF8-EF4F-9DF1-FE1FB467ACBD}" dt="2023-04-26T14:39:26.136" v="569" actId="2696"/>
        <pc:sldMkLst>
          <pc:docMk/>
          <pc:sldMk cId="4045069776" sldId="405"/>
        </pc:sldMkLst>
        <pc:spChg chg="mod">
          <ac:chgData name="Nicky Wakim" userId="63a62853-8dd4-431b-8872-ecc2181a70d8" providerId="ADAL" clId="{BAECC91D-7CF8-EF4F-9DF1-FE1FB467ACBD}" dt="2023-04-21T16:43:58.370" v="52" actId="27636"/>
          <ac:spMkLst>
            <pc:docMk/>
            <pc:sldMk cId="4045069776" sldId="405"/>
            <ac:spMk id="2" creationId="{00000000-0000-0000-0000-000000000000}"/>
          </ac:spMkLst>
        </pc:spChg>
      </pc:sldChg>
      <pc:sldChg chg="add del">
        <pc:chgData name="Nicky Wakim" userId="63a62853-8dd4-431b-8872-ecc2181a70d8" providerId="ADAL" clId="{BAECC91D-7CF8-EF4F-9DF1-FE1FB467ACBD}" dt="2023-04-26T14:39:26.383" v="588" actId="2696"/>
        <pc:sldMkLst>
          <pc:docMk/>
          <pc:sldMk cId="735587455" sldId="406"/>
        </pc:sldMkLst>
      </pc:sldChg>
      <pc:sldChg chg="modSp add del mod">
        <pc:chgData name="Nicky Wakim" userId="63a62853-8dd4-431b-8872-ecc2181a70d8" providerId="ADAL" clId="{BAECC91D-7CF8-EF4F-9DF1-FE1FB467ACBD}" dt="2023-04-26T14:39:26.382" v="587" actId="2696"/>
        <pc:sldMkLst>
          <pc:docMk/>
          <pc:sldMk cId="3011452027" sldId="407"/>
        </pc:sldMkLst>
        <pc:spChg chg="mod">
          <ac:chgData name="Nicky Wakim" userId="63a62853-8dd4-431b-8872-ecc2181a70d8" providerId="ADAL" clId="{BAECC91D-7CF8-EF4F-9DF1-FE1FB467ACBD}" dt="2023-04-21T16:43:58.372" v="53" actId="27636"/>
          <ac:spMkLst>
            <pc:docMk/>
            <pc:sldMk cId="3011452027" sldId="407"/>
            <ac:spMk id="2" creationId="{00000000-0000-0000-0000-000000000000}"/>
          </ac:spMkLst>
        </pc:spChg>
      </pc:sldChg>
      <pc:sldChg chg="modSp add del mod">
        <pc:chgData name="Nicky Wakim" userId="63a62853-8dd4-431b-8872-ecc2181a70d8" providerId="ADAL" clId="{BAECC91D-7CF8-EF4F-9DF1-FE1FB467ACBD}" dt="2023-04-26T14:39:26.187" v="576" actId="2696"/>
        <pc:sldMkLst>
          <pc:docMk/>
          <pc:sldMk cId="1489561381" sldId="413"/>
        </pc:sldMkLst>
        <pc:spChg chg="mod">
          <ac:chgData name="Nicky Wakim" userId="63a62853-8dd4-431b-8872-ecc2181a70d8" providerId="ADAL" clId="{BAECC91D-7CF8-EF4F-9DF1-FE1FB467ACBD}" dt="2023-04-21T16:43:58.373" v="54" actId="27636"/>
          <ac:spMkLst>
            <pc:docMk/>
            <pc:sldMk cId="1489561381" sldId="413"/>
            <ac:spMk id="2" creationId="{00000000-0000-0000-0000-000000000000}"/>
          </ac:spMkLst>
        </pc:spChg>
      </pc:sldChg>
      <pc:sldChg chg="modSp add del mod">
        <pc:chgData name="Nicky Wakim" userId="63a62853-8dd4-431b-8872-ecc2181a70d8" providerId="ADAL" clId="{BAECC91D-7CF8-EF4F-9DF1-FE1FB467ACBD}" dt="2023-04-26T14:39:26.188" v="577" actId="2696"/>
        <pc:sldMkLst>
          <pc:docMk/>
          <pc:sldMk cId="3112280592" sldId="414"/>
        </pc:sldMkLst>
        <pc:spChg chg="mod">
          <ac:chgData name="Nicky Wakim" userId="63a62853-8dd4-431b-8872-ecc2181a70d8" providerId="ADAL" clId="{BAECC91D-7CF8-EF4F-9DF1-FE1FB467ACBD}" dt="2023-04-21T16:43:58.373" v="55" actId="27636"/>
          <ac:spMkLst>
            <pc:docMk/>
            <pc:sldMk cId="3112280592" sldId="414"/>
            <ac:spMk id="2" creationId="{00000000-0000-0000-0000-000000000000}"/>
          </ac:spMkLst>
        </pc:spChg>
      </pc:sldChg>
      <pc:sldChg chg="modSp add del mod">
        <pc:chgData name="Nicky Wakim" userId="63a62853-8dd4-431b-8872-ecc2181a70d8" providerId="ADAL" clId="{BAECC91D-7CF8-EF4F-9DF1-FE1FB467ACBD}" dt="2023-04-26T14:39:26.199" v="580" actId="2696"/>
        <pc:sldMkLst>
          <pc:docMk/>
          <pc:sldMk cId="449779005" sldId="415"/>
        </pc:sldMkLst>
        <pc:spChg chg="mod">
          <ac:chgData name="Nicky Wakim" userId="63a62853-8dd4-431b-8872-ecc2181a70d8" providerId="ADAL" clId="{BAECC91D-7CF8-EF4F-9DF1-FE1FB467ACBD}" dt="2023-04-21T16:43:58.374" v="56" actId="27636"/>
          <ac:spMkLst>
            <pc:docMk/>
            <pc:sldMk cId="449779005" sldId="415"/>
            <ac:spMk id="2" creationId="{00000000-0000-0000-0000-000000000000}"/>
          </ac:spMkLst>
        </pc:spChg>
      </pc:sldChg>
      <pc:sldChg chg="addSp delSp modSp add mod modClrScheme modShow chgLayout">
        <pc:chgData name="Nicky Wakim" userId="63a62853-8dd4-431b-8872-ecc2181a70d8" providerId="ADAL" clId="{BAECC91D-7CF8-EF4F-9DF1-FE1FB467ACBD}" dt="2023-04-26T19:48:30.725" v="5794" actId="729"/>
        <pc:sldMkLst>
          <pc:docMk/>
          <pc:sldMk cId="7025033" sldId="416"/>
        </pc:sldMkLst>
        <pc:spChg chg="mod ord">
          <ac:chgData name="Nicky Wakim" userId="63a62853-8dd4-431b-8872-ecc2181a70d8" providerId="ADAL" clId="{BAECC91D-7CF8-EF4F-9DF1-FE1FB467ACBD}" dt="2023-04-26T15:32:28.556" v="620" actId="700"/>
          <ac:spMkLst>
            <pc:docMk/>
            <pc:sldMk cId="7025033" sldId="416"/>
            <ac:spMk id="2" creationId="{00000000-0000-0000-0000-000000000000}"/>
          </ac:spMkLst>
        </pc:spChg>
        <pc:spChg chg="mod ord">
          <ac:chgData name="Nicky Wakim" userId="63a62853-8dd4-431b-8872-ecc2181a70d8" providerId="ADAL" clId="{BAECC91D-7CF8-EF4F-9DF1-FE1FB467ACBD}" dt="2023-04-26T15:32:28.556" v="620" actId="700"/>
          <ac:spMkLst>
            <pc:docMk/>
            <pc:sldMk cId="7025033" sldId="416"/>
            <ac:spMk id="3" creationId="{00000000-0000-0000-0000-000000000000}"/>
          </ac:spMkLst>
        </pc:spChg>
        <pc:spChg chg="del mod ord">
          <ac:chgData name="Nicky Wakim" userId="63a62853-8dd4-431b-8872-ecc2181a70d8" providerId="ADAL" clId="{BAECC91D-7CF8-EF4F-9DF1-FE1FB467ACBD}" dt="2023-04-26T16:58:37.255" v="4136"/>
          <ac:spMkLst>
            <pc:docMk/>
            <pc:sldMk cId="7025033" sldId="416"/>
            <ac:spMk id="4" creationId="{00000000-0000-0000-0000-000000000000}"/>
          </ac:spMkLst>
        </pc:spChg>
        <pc:spChg chg="add mod">
          <ac:chgData name="Nicky Wakim" userId="63a62853-8dd4-431b-8872-ecc2181a70d8" providerId="ADAL" clId="{BAECC91D-7CF8-EF4F-9DF1-FE1FB467ACBD}" dt="2023-04-26T16:58:47.913" v="4137"/>
          <ac:spMkLst>
            <pc:docMk/>
            <pc:sldMk cId="7025033" sldId="416"/>
            <ac:spMk id="6" creationId="{82FDA1C9-9DF4-BD16-C669-3C885011E1F7}"/>
          </ac:spMkLst>
        </pc:spChg>
        <pc:spChg chg="add mod">
          <ac:chgData name="Nicky Wakim" userId="63a62853-8dd4-431b-8872-ecc2181a70d8" providerId="ADAL" clId="{BAECC91D-7CF8-EF4F-9DF1-FE1FB467ACBD}" dt="2023-04-26T16:58:47.913" v="4137"/>
          <ac:spMkLst>
            <pc:docMk/>
            <pc:sldMk cId="7025033" sldId="416"/>
            <ac:spMk id="7" creationId="{8E369FE4-87E4-D11F-EEFE-27783E1FAE07}"/>
          </ac:spMkLst>
        </pc:spChg>
      </pc:sldChg>
      <pc:sldChg chg="add del">
        <pc:chgData name="Nicky Wakim" userId="63a62853-8dd4-431b-8872-ecc2181a70d8" providerId="ADAL" clId="{BAECC91D-7CF8-EF4F-9DF1-FE1FB467ACBD}" dt="2023-04-26T14:39:26.137" v="571" actId="2696"/>
        <pc:sldMkLst>
          <pc:docMk/>
          <pc:sldMk cId="54173150" sldId="417"/>
        </pc:sldMkLst>
      </pc:sldChg>
      <pc:sldChg chg="addSp delSp modSp add mod">
        <pc:chgData name="Nicky Wakim" userId="63a62853-8dd4-431b-8872-ecc2181a70d8" providerId="ADAL" clId="{BAECC91D-7CF8-EF4F-9DF1-FE1FB467ACBD}" dt="2023-04-26T19:56:20.655" v="6175" actId="113"/>
        <pc:sldMkLst>
          <pc:docMk/>
          <pc:sldMk cId="352516574" sldId="505"/>
        </pc:sldMkLst>
        <pc:spChg chg="mod">
          <ac:chgData name="Nicky Wakim" userId="63a62853-8dd4-431b-8872-ecc2181a70d8" providerId="ADAL" clId="{BAECC91D-7CF8-EF4F-9DF1-FE1FB467ACBD}" dt="2023-04-26T19:56:20.655" v="6175" actId="113"/>
          <ac:spMkLst>
            <pc:docMk/>
            <pc:sldMk cId="352516574" sldId="505"/>
            <ac:spMk id="3" creationId="{72E40663-FF60-23EF-198C-6F472582C443}"/>
          </ac:spMkLst>
        </pc:spChg>
        <pc:spChg chg="del">
          <ac:chgData name="Nicky Wakim" userId="63a62853-8dd4-431b-8872-ecc2181a70d8" providerId="ADAL" clId="{BAECC91D-7CF8-EF4F-9DF1-FE1FB467ACBD}" dt="2023-04-26T19:55:47.141" v="6072" actId="478"/>
          <ac:spMkLst>
            <pc:docMk/>
            <pc:sldMk cId="352516574" sldId="505"/>
            <ac:spMk id="4" creationId="{E767512D-1D4B-E221-FB26-66E1146EA532}"/>
          </ac:spMkLst>
        </pc:spChg>
        <pc:spChg chg="add mod">
          <ac:chgData name="Nicky Wakim" userId="63a62853-8dd4-431b-8872-ecc2181a70d8" providerId="ADAL" clId="{BAECC91D-7CF8-EF4F-9DF1-FE1FB467ACBD}" dt="2023-04-26T16:58:47.913" v="4137"/>
          <ac:spMkLst>
            <pc:docMk/>
            <pc:sldMk cId="352516574" sldId="505"/>
            <ac:spMk id="5" creationId="{2438F11A-B5D3-8376-3B56-B15C0B32F4D3}"/>
          </ac:spMkLst>
        </pc:spChg>
        <pc:spChg chg="del">
          <ac:chgData name="Nicky Wakim" userId="63a62853-8dd4-431b-8872-ecc2181a70d8" providerId="ADAL" clId="{BAECC91D-7CF8-EF4F-9DF1-FE1FB467ACBD}" dt="2023-04-26T16:58:37.255" v="4136"/>
          <ac:spMkLst>
            <pc:docMk/>
            <pc:sldMk cId="352516574" sldId="505"/>
            <ac:spMk id="6" creationId="{22F2C0C5-61A7-5811-2D15-DEEA75D5CFB2}"/>
          </ac:spMkLst>
        </pc:spChg>
        <pc:spChg chg="del">
          <ac:chgData name="Nicky Wakim" userId="63a62853-8dd4-431b-8872-ecc2181a70d8" providerId="ADAL" clId="{BAECC91D-7CF8-EF4F-9DF1-FE1FB467ACBD}" dt="2023-04-26T16:58:37.255" v="4136"/>
          <ac:spMkLst>
            <pc:docMk/>
            <pc:sldMk cId="352516574" sldId="505"/>
            <ac:spMk id="7" creationId="{1ECB8850-7948-EED1-DDCD-5897C3B656B5}"/>
          </ac:spMkLst>
        </pc:spChg>
        <pc:spChg chg="del">
          <ac:chgData name="Nicky Wakim" userId="63a62853-8dd4-431b-8872-ecc2181a70d8" providerId="ADAL" clId="{BAECC91D-7CF8-EF4F-9DF1-FE1FB467ACBD}" dt="2023-04-26T16:58:37.255" v="4136"/>
          <ac:spMkLst>
            <pc:docMk/>
            <pc:sldMk cId="352516574" sldId="505"/>
            <ac:spMk id="8" creationId="{8B4903E5-71EB-A502-2497-E8E0DEE2E148}"/>
          </ac:spMkLst>
        </pc:spChg>
        <pc:spChg chg="add mod">
          <ac:chgData name="Nicky Wakim" userId="63a62853-8dd4-431b-8872-ecc2181a70d8" providerId="ADAL" clId="{BAECC91D-7CF8-EF4F-9DF1-FE1FB467ACBD}" dt="2023-04-26T16:58:47.913" v="4137"/>
          <ac:spMkLst>
            <pc:docMk/>
            <pc:sldMk cId="352516574" sldId="505"/>
            <ac:spMk id="11" creationId="{92A65ABB-C374-BAC4-11F2-ABD975BCCD75}"/>
          </ac:spMkLst>
        </pc:spChg>
        <pc:picChg chg="del mod">
          <ac:chgData name="Nicky Wakim" userId="63a62853-8dd4-431b-8872-ecc2181a70d8" providerId="ADAL" clId="{BAECC91D-7CF8-EF4F-9DF1-FE1FB467ACBD}" dt="2023-04-26T19:55:45.673" v="6071" actId="478"/>
          <ac:picMkLst>
            <pc:docMk/>
            <pc:sldMk cId="352516574" sldId="505"/>
            <ac:picMk id="9" creationId="{56D237E7-8C4E-C89A-8AD3-0B172CB4B624}"/>
          </ac:picMkLst>
        </pc:picChg>
        <pc:picChg chg="del mod">
          <ac:chgData name="Nicky Wakim" userId="63a62853-8dd4-431b-8872-ecc2181a70d8" providerId="ADAL" clId="{BAECC91D-7CF8-EF4F-9DF1-FE1FB467ACBD}" dt="2023-04-26T19:55:44.886" v="6069" actId="478"/>
          <ac:picMkLst>
            <pc:docMk/>
            <pc:sldMk cId="352516574" sldId="505"/>
            <ac:picMk id="10" creationId="{12561424-89F8-9973-63A8-A4C537D17F95}"/>
          </ac:picMkLst>
        </pc:picChg>
      </pc:sldChg>
      <pc:sldChg chg="addSp delSp modSp add mod">
        <pc:chgData name="Nicky Wakim" userId="63a62853-8dd4-431b-8872-ecc2181a70d8" providerId="ADAL" clId="{BAECC91D-7CF8-EF4F-9DF1-FE1FB467ACBD}" dt="2023-04-26T16:58:47.913" v="4137"/>
        <pc:sldMkLst>
          <pc:docMk/>
          <pc:sldMk cId="345570012" sldId="741"/>
        </pc:sldMkLst>
        <pc:spChg chg="del">
          <ac:chgData name="Nicky Wakim" userId="63a62853-8dd4-431b-8872-ecc2181a70d8" providerId="ADAL" clId="{BAECC91D-7CF8-EF4F-9DF1-FE1FB467ACBD}" dt="2023-04-26T16:58:37.255" v="4136"/>
          <ac:spMkLst>
            <pc:docMk/>
            <pc:sldMk cId="345570012" sldId="741"/>
            <ac:spMk id="3" creationId="{8889A5EE-11B0-C404-B522-49E21DD93FF9}"/>
          </ac:spMkLst>
        </pc:spChg>
        <pc:spChg chg="add mod">
          <ac:chgData name="Nicky Wakim" userId="63a62853-8dd4-431b-8872-ecc2181a70d8" providerId="ADAL" clId="{BAECC91D-7CF8-EF4F-9DF1-FE1FB467ACBD}" dt="2023-04-26T16:58:47.913" v="4137"/>
          <ac:spMkLst>
            <pc:docMk/>
            <pc:sldMk cId="345570012" sldId="741"/>
            <ac:spMk id="6" creationId="{EBC6ACE3-0419-02BC-26A3-1CBE5406D60E}"/>
          </ac:spMkLst>
        </pc:spChg>
        <pc:spChg chg="add mod">
          <ac:chgData name="Nicky Wakim" userId="63a62853-8dd4-431b-8872-ecc2181a70d8" providerId="ADAL" clId="{BAECC91D-7CF8-EF4F-9DF1-FE1FB467ACBD}" dt="2023-04-26T16:58:47.913" v="4137"/>
          <ac:spMkLst>
            <pc:docMk/>
            <pc:sldMk cId="345570012" sldId="741"/>
            <ac:spMk id="7" creationId="{A959BA56-0771-346F-9329-7C1F02E88FE6}"/>
          </ac:spMkLst>
        </pc:spChg>
        <pc:picChg chg="del">
          <ac:chgData name="Nicky Wakim" userId="63a62853-8dd4-431b-8872-ecc2181a70d8" providerId="ADAL" clId="{BAECC91D-7CF8-EF4F-9DF1-FE1FB467ACBD}" dt="2023-04-26T15:51:24.363" v="1062" actId="478"/>
          <ac:picMkLst>
            <pc:docMk/>
            <pc:sldMk cId="345570012" sldId="741"/>
            <ac:picMk id="4" creationId="{71AD4923-9BBD-D3DF-1E21-6CD205EAC494}"/>
          </ac:picMkLst>
        </pc:picChg>
        <pc:picChg chg="add mod">
          <ac:chgData name="Nicky Wakim" userId="63a62853-8dd4-431b-8872-ecc2181a70d8" providerId="ADAL" clId="{BAECC91D-7CF8-EF4F-9DF1-FE1FB467ACBD}" dt="2023-04-26T15:51:28.870" v="1063" actId="14100"/>
          <ac:picMkLst>
            <pc:docMk/>
            <pc:sldMk cId="345570012" sldId="741"/>
            <ac:picMk id="5" creationId="{4B9A57B5-0E60-4109-388B-463D478FCA66}"/>
          </ac:picMkLst>
        </pc:picChg>
      </pc:sldChg>
      <pc:sldChg chg="add del">
        <pc:chgData name="Nicky Wakim" userId="63a62853-8dd4-431b-8872-ecc2181a70d8" providerId="ADAL" clId="{BAECC91D-7CF8-EF4F-9DF1-FE1FB467ACBD}" dt="2023-04-26T14:15:01.257" v="198" actId="2696"/>
        <pc:sldMkLst>
          <pc:docMk/>
          <pc:sldMk cId="4010890672" sldId="749"/>
        </pc:sldMkLst>
      </pc:sldChg>
      <pc:sldChg chg="addSp delSp modSp add">
        <pc:chgData name="Nicky Wakim" userId="63a62853-8dd4-431b-8872-ecc2181a70d8" providerId="ADAL" clId="{BAECC91D-7CF8-EF4F-9DF1-FE1FB467ACBD}" dt="2023-04-26T16:58:47.913" v="4137"/>
        <pc:sldMkLst>
          <pc:docMk/>
          <pc:sldMk cId="1021727626" sldId="750"/>
        </pc:sldMkLst>
        <pc:spChg chg="del">
          <ac:chgData name="Nicky Wakim" userId="63a62853-8dd4-431b-8872-ecc2181a70d8" providerId="ADAL" clId="{BAECC91D-7CF8-EF4F-9DF1-FE1FB467ACBD}" dt="2023-04-26T16:58:37.255" v="4136"/>
          <ac:spMkLst>
            <pc:docMk/>
            <pc:sldMk cId="1021727626" sldId="750"/>
            <ac:spMk id="4" creationId="{00000000-0000-0000-0000-000000000000}"/>
          </ac:spMkLst>
        </pc:spChg>
        <pc:spChg chg="add mod">
          <ac:chgData name="Nicky Wakim" userId="63a62853-8dd4-431b-8872-ecc2181a70d8" providerId="ADAL" clId="{BAECC91D-7CF8-EF4F-9DF1-FE1FB467ACBD}" dt="2023-04-26T16:58:47.913" v="4137"/>
          <ac:spMkLst>
            <pc:docMk/>
            <pc:sldMk cId="1021727626" sldId="750"/>
            <ac:spMk id="5" creationId="{86700A14-8DBE-2CED-5D08-38FCA0C1C1EC}"/>
          </ac:spMkLst>
        </pc:spChg>
        <pc:spChg chg="add mod">
          <ac:chgData name="Nicky Wakim" userId="63a62853-8dd4-431b-8872-ecc2181a70d8" providerId="ADAL" clId="{BAECC91D-7CF8-EF4F-9DF1-FE1FB467ACBD}" dt="2023-04-26T16:58:47.913" v="4137"/>
          <ac:spMkLst>
            <pc:docMk/>
            <pc:sldMk cId="1021727626" sldId="750"/>
            <ac:spMk id="7" creationId="{9C86C1F3-0A62-C55B-2809-C53E43F789B1}"/>
          </ac:spMkLst>
        </pc:spChg>
      </pc:sldChg>
      <pc:sldChg chg="addSp delSp modSp add mod chgLayout">
        <pc:chgData name="Nicky Wakim" userId="63a62853-8dd4-431b-8872-ecc2181a70d8" providerId="ADAL" clId="{BAECC91D-7CF8-EF4F-9DF1-FE1FB467ACBD}" dt="2023-04-26T16:58:47.913" v="4137"/>
        <pc:sldMkLst>
          <pc:docMk/>
          <pc:sldMk cId="415802876" sldId="752"/>
        </pc:sldMkLst>
        <pc:spChg chg="mod ord">
          <ac:chgData name="Nicky Wakim" userId="63a62853-8dd4-431b-8872-ecc2181a70d8" providerId="ADAL" clId="{BAECC91D-7CF8-EF4F-9DF1-FE1FB467ACBD}" dt="2023-04-26T15:32:28.556" v="620" actId="700"/>
          <ac:spMkLst>
            <pc:docMk/>
            <pc:sldMk cId="415802876" sldId="752"/>
            <ac:spMk id="2" creationId="{00000000-0000-0000-0000-000000000000}"/>
          </ac:spMkLst>
        </pc:spChg>
        <pc:spChg chg="mod ord">
          <ac:chgData name="Nicky Wakim" userId="63a62853-8dd4-431b-8872-ecc2181a70d8" providerId="ADAL" clId="{BAECC91D-7CF8-EF4F-9DF1-FE1FB467ACBD}" dt="2023-04-26T15:42:33.578" v="1055" actId="400"/>
          <ac:spMkLst>
            <pc:docMk/>
            <pc:sldMk cId="415802876" sldId="752"/>
            <ac:spMk id="3" creationId="{00000000-0000-0000-0000-000000000000}"/>
          </ac:spMkLst>
        </pc:spChg>
        <pc:spChg chg="del mod ord">
          <ac:chgData name="Nicky Wakim" userId="63a62853-8dd4-431b-8872-ecc2181a70d8" providerId="ADAL" clId="{BAECC91D-7CF8-EF4F-9DF1-FE1FB467ACBD}" dt="2023-04-26T16:58:37.255" v="4136"/>
          <ac:spMkLst>
            <pc:docMk/>
            <pc:sldMk cId="415802876" sldId="752"/>
            <ac:spMk id="4" creationId="{00000000-0000-0000-0000-000000000000}"/>
          </ac:spMkLst>
        </pc:spChg>
        <pc:spChg chg="add mod">
          <ac:chgData name="Nicky Wakim" userId="63a62853-8dd4-431b-8872-ecc2181a70d8" providerId="ADAL" clId="{BAECC91D-7CF8-EF4F-9DF1-FE1FB467ACBD}" dt="2023-04-26T16:58:47.913" v="4137"/>
          <ac:spMkLst>
            <pc:docMk/>
            <pc:sldMk cId="415802876" sldId="752"/>
            <ac:spMk id="5" creationId="{F4909D36-D63C-38A4-5637-CD6A57DE18E1}"/>
          </ac:spMkLst>
        </pc:spChg>
        <pc:spChg chg="add mod">
          <ac:chgData name="Nicky Wakim" userId="63a62853-8dd4-431b-8872-ecc2181a70d8" providerId="ADAL" clId="{BAECC91D-7CF8-EF4F-9DF1-FE1FB467ACBD}" dt="2023-04-26T16:58:47.913" v="4137"/>
          <ac:spMkLst>
            <pc:docMk/>
            <pc:sldMk cId="415802876" sldId="752"/>
            <ac:spMk id="6" creationId="{866DDAAD-6504-CC69-BE8E-9703BC07DCCE}"/>
          </ac:spMkLst>
        </pc:spChg>
      </pc:sldChg>
      <pc:sldChg chg="addSp delSp modSp add del mod">
        <pc:chgData name="Nicky Wakim" userId="63a62853-8dd4-431b-8872-ecc2181a70d8" providerId="ADAL" clId="{BAECC91D-7CF8-EF4F-9DF1-FE1FB467ACBD}" dt="2023-04-26T19:54:49.549" v="6047" actId="2696"/>
        <pc:sldMkLst>
          <pc:docMk/>
          <pc:sldMk cId="3019707346" sldId="764"/>
        </pc:sldMkLst>
        <pc:spChg chg="mod">
          <ac:chgData name="Nicky Wakim" userId="63a62853-8dd4-431b-8872-ecc2181a70d8" providerId="ADAL" clId="{BAECC91D-7CF8-EF4F-9DF1-FE1FB467ACBD}" dt="2023-04-26T13:50:45.614" v="175" actId="20577"/>
          <ac:spMkLst>
            <pc:docMk/>
            <pc:sldMk cId="3019707346" sldId="764"/>
            <ac:spMk id="2" creationId="{BA98BC67-854F-7C39-7522-D2AC7514B78C}"/>
          </ac:spMkLst>
        </pc:spChg>
        <pc:spChg chg="add mod">
          <ac:chgData name="Nicky Wakim" userId="63a62853-8dd4-431b-8872-ecc2181a70d8" providerId="ADAL" clId="{BAECC91D-7CF8-EF4F-9DF1-FE1FB467ACBD}" dt="2023-04-26T16:58:47.913" v="4137"/>
          <ac:spMkLst>
            <pc:docMk/>
            <pc:sldMk cId="3019707346" sldId="764"/>
            <ac:spMk id="3" creationId="{3DC5DE44-C25E-F87B-629A-FBC1339339C4}"/>
          </ac:spMkLst>
        </pc:spChg>
        <pc:spChg chg="del">
          <ac:chgData name="Nicky Wakim" userId="63a62853-8dd4-431b-8872-ecc2181a70d8" providerId="ADAL" clId="{BAECC91D-7CF8-EF4F-9DF1-FE1FB467ACBD}" dt="2023-04-26T13:50:39.296" v="171" actId="478"/>
          <ac:spMkLst>
            <pc:docMk/>
            <pc:sldMk cId="3019707346" sldId="764"/>
            <ac:spMk id="4" creationId="{88BDF1B4-682B-658E-BAC5-E17BF6F7601A}"/>
          </ac:spMkLst>
        </pc:spChg>
        <pc:spChg chg="del">
          <ac:chgData name="Nicky Wakim" userId="63a62853-8dd4-431b-8872-ecc2181a70d8" providerId="ADAL" clId="{BAECC91D-7CF8-EF4F-9DF1-FE1FB467ACBD}" dt="2023-04-26T16:58:37.255" v="4136"/>
          <ac:spMkLst>
            <pc:docMk/>
            <pc:sldMk cId="3019707346" sldId="764"/>
            <ac:spMk id="5" creationId="{B8AD9BA3-3256-062F-DFA4-110F498C4195}"/>
          </ac:spMkLst>
        </pc:spChg>
        <pc:spChg chg="mod">
          <ac:chgData name="Nicky Wakim" userId="63a62853-8dd4-431b-8872-ecc2181a70d8" providerId="ADAL" clId="{BAECC91D-7CF8-EF4F-9DF1-FE1FB467ACBD}" dt="2023-04-26T13:51:07.500" v="197" actId="20577"/>
          <ac:spMkLst>
            <pc:docMk/>
            <pc:sldMk cId="3019707346" sldId="764"/>
            <ac:spMk id="6" creationId="{214C2258-9099-E4EC-704D-FDAF20FBE1C3}"/>
          </ac:spMkLst>
        </pc:spChg>
        <pc:spChg chg="add mod">
          <ac:chgData name="Nicky Wakim" userId="63a62853-8dd4-431b-8872-ecc2181a70d8" providerId="ADAL" clId="{BAECC91D-7CF8-EF4F-9DF1-FE1FB467ACBD}" dt="2023-04-26T16:58:47.913" v="4137"/>
          <ac:spMkLst>
            <pc:docMk/>
            <pc:sldMk cId="3019707346" sldId="764"/>
            <ac:spMk id="7" creationId="{171DFCED-3FF4-052C-6B47-E21302F0CCDF}"/>
          </ac:spMkLst>
        </pc:spChg>
      </pc:sldChg>
      <pc:sldChg chg="addSp delSp modSp new del mod modClrScheme chgLayout">
        <pc:chgData name="Nicky Wakim" userId="63a62853-8dd4-431b-8872-ecc2181a70d8" providerId="ADAL" clId="{BAECC91D-7CF8-EF4F-9DF1-FE1FB467ACBD}" dt="2023-04-26T17:13:05.907" v="4550" actId="2696"/>
        <pc:sldMkLst>
          <pc:docMk/>
          <pc:sldMk cId="1990039380" sldId="765"/>
        </pc:sldMkLst>
        <pc:spChg chg="mod ord">
          <ac:chgData name="Nicky Wakim" userId="63a62853-8dd4-431b-8872-ecc2181a70d8" providerId="ADAL" clId="{BAECC91D-7CF8-EF4F-9DF1-FE1FB467ACBD}" dt="2023-04-26T15:32:28.556" v="620" actId="700"/>
          <ac:spMkLst>
            <pc:docMk/>
            <pc:sldMk cId="1990039380" sldId="765"/>
            <ac:spMk id="2" creationId="{6CA92C2A-3F56-EA75-D8E2-53175B33C8B9}"/>
          </ac:spMkLst>
        </pc:spChg>
        <pc:spChg chg="del mod ord">
          <ac:chgData name="Nicky Wakim" userId="63a62853-8dd4-431b-8872-ecc2181a70d8" providerId="ADAL" clId="{BAECC91D-7CF8-EF4F-9DF1-FE1FB467ACBD}" dt="2023-04-26T15:32:28.556" v="620" actId="700"/>
          <ac:spMkLst>
            <pc:docMk/>
            <pc:sldMk cId="1990039380" sldId="765"/>
            <ac:spMk id="3" creationId="{6AC049B3-A85E-C01C-94CB-46C7D95CAF56}"/>
          </ac:spMkLst>
        </pc:spChg>
        <pc:spChg chg="add mod ord">
          <ac:chgData name="Nicky Wakim" userId="63a62853-8dd4-431b-8872-ecc2181a70d8" providerId="ADAL" clId="{BAECC91D-7CF8-EF4F-9DF1-FE1FB467ACBD}" dt="2023-04-26T15:32:28.556" v="620" actId="700"/>
          <ac:spMkLst>
            <pc:docMk/>
            <pc:sldMk cId="1990039380" sldId="765"/>
            <ac:spMk id="4" creationId="{B4371481-5A9B-5816-DE6D-6757C7872FEA}"/>
          </ac:spMkLst>
        </pc:spChg>
        <pc:spChg chg="add mod">
          <ac:chgData name="Nicky Wakim" userId="63a62853-8dd4-431b-8872-ecc2181a70d8" providerId="ADAL" clId="{BAECC91D-7CF8-EF4F-9DF1-FE1FB467ACBD}" dt="2023-04-26T16:58:47.913" v="4137"/>
          <ac:spMkLst>
            <pc:docMk/>
            <pc:sldMk cId="1990039380" sldId="765"/>
            <ac:spMk id="5" creationId="{6BEECF7D-C2DA-2B4B-FBBE-37AA80B6FB2B}"/>
          </ac:spMkLst>
        </pc:spChg>
        <pc:spChg chg="add mod">
          <ac:chgData name="Nicky Wakim" userId="63a62853-8dd4-431b-8872-ecc2181a70d8" providerId="ADAL" clId="{BAECC91D-7CF8-EF4F-9DF1-FE1FB467ACBD}" dt="2023-04-26T16:58:47.913" v="4137"/>
          <ac:spMkLst>
            <pc:docMk/>
            <pc:sldMk cId="1990039380" sldId="765"/>
            <ac:spMk id="6" creationId="{5CC7CB4C-9A57-0991-B501-4ADF0A3FE886}"/>
          </ac:spMkLst>
        </pc:spChg>
      </pc:sldChg>
      <pc:sldChg chg="modSp add del mod">
        <pc:chgData name="Nicky Wakim" userId="63a62853-8dd4-431b-8872-ecc2181a70d8" providerId="ADAL" clId="{BAECC91D-7CF8-EF4F-9DF1-FE1FB467ACBD}" dt="2023-04-26T14:41:32.258" v="613" actId="2696"/>
        <pc:sldMkLst>
          <pc:docMk/>
          <pc:sldMk cId="2110618268" sldId="766"/>
        </pc:sldMkLst>
        <pc:spChg chg="mod">
          <ac:chgData name="Nicky Wakim" userId="63a62853-8dd4-431b-8872-ecc2181a70d8" providerId="ADAL" clId="{BAECC91D-7CF8-EF4F-9DF1-FE1FB467ACBD}" dt="2023-04-21T16:42:51.800" v="19" actId="27636"/>
          <ac:spMkLst>
            <pc:docMk/>
            <pc:sldMk cId="2110618268" sldId="766"/>
            <ac:spMk id="3" creationId="{2099B2B4-3B08-D046-A51D-15F6356F6420}"/>
          </ac:spMkLst>
        </pc:spChg>
      </pc:sldChg>
      <pc:sldChg chg="addSp delSp modSp new del mod modClrScheme chgLayout">
        <pc:chgData name="Nicky Wakim" userId="63a62853-8dd4-431b-8872-ecc2181a70d8" providerId="ADAL" clId="{BAECC91D-7CF8-EF4F-9DF1-FE1FB467ACBD}" dt="2023-04-26T17:31:29.308" v="5090" actId="2696"/>
        <pc:sldMkLst>
          <pc:docMk/>
          <pc:sldMk cId="1768273294" sldId="767"/>
        </pc:sldMkLst>
        <pc:spChg chg="mod ord">
          <ac:chgData name="Nicky Wakim" userId="63a62853-8dd4-431b-8872-ecc2181a70d8" providerId="ADAL" clId="{BAECC91D-7CF8-EF4F-9DF1-FE1FB467ACBD}" dt="2023-04-26T15:32:28.556" v="620" actId="700"/>
          <ac:spMkLst>
            <pc:docMk/>
            <pc:sldMk cId="1768273294" sldId="767"/>
            <ac:spMk id="2" creationId="{826AABBA-512F-21FB-2273-7C5B911A3647}"/>
          </ac:spMkLst>
        </pc:spChg>
        <pc:spChg chg="del mod ord">
          <ac:chgData name="Nicky Wakim" userId="63a62853-8dd4-431b-8872-ecc2181a70d8" providerId="ADAL" clId="{BAECC91D-7CF8-EF4F-9DF1-FE1FB467ACBD}" dt="2023-04-26T15:32:28.556" v="620" actId="700"/>
          <ac:spMkLst>
            <pc:docMk/>
            <pc:sldMk cId="1768273294" sldId="767"/>
            <ac:spMk id="3" creationId="{EA99D394-B796-2A22-8AE9-3B2F1A1E51B8}"/>
          </ac:spMkLst>
        </pc:spChg>
        <pc:spChg chg="add mod ord">
          <ac:chgData name="Nicky Wakim" userId="63a62853-8dd4-431b-8872-ecc2181a70d8" providerId="ADAL" clId="{BAECC91D-7CF8-EF4F-9DF1-FE1FB467ACBD}" dt="2023-04-26T15:32:28.556" v="620" actId="700"/>
          <ac:spMkLst>
            <pc:docMk/>
            <pc:sldMk cId="1768273294" sldId="767"/>
            <ac:spMk id="4" creationId="{6FFB3470-97D0-D84D-FF89-2BF67481CC69}"/>
          </ac:spMkLst>
        </pc:spChg>
        <pc:spChg chg="add mod">
          <ac:chgData name="Nicky Wakim" userId="63a62853-8dd4-431b-8872-ecc2181a70d8" providerId="ADAL" clId="{BAECC91D-7CF8-EF4F-9DF1-FE1FB467ACBD}" dt="2023-04-26T16:58:47.913" v="4137"/>
          <ac:spMkLst>
            <pc:docMk/>
            <pc:sldMk cId="1768273294" sldId="767"/>
            <ac:spMk id="5" creationId="{59859232-2826-3AC8-D7F9-05A81FC87288}"/>
          </ac:spMkLst>
        </pc:spChg>
        <pc:spChg chg="add mod">
          <ac:chgData name="Nicky Wakim" userId="63a62853-8dd4-431b-8872-ecc2181a70d8" providerId="ADAL" clId="{BAECC91D-7CF8-EF4F-9DF1-FE1FB467ACBD}" dt="2023-04-26T16:58:47.913" v="4137"/>
          <ac:spMkLst>
            <pc:docMk/>
            <pc:sldMk cId="1768273294" sldId="767"/>
            <ac:spMk id="6" creationId="{F6669019-092A-7358-144F-3CA010945BAB}"/>
          </ac:spMkLst>
        </pc:spChg>
      </pc:sldChg>
      <pc:sldChg chg="add del">
        <pc:chgData name="Nicky Wakim" userId="63a62853-8dd4-431b-8872-ecc2181a70d8" providerId="ADAL" clId="{BAECC91D-7CF8-EF4F-9DF1-FE1FB467ACBD}" dt="2023-04-26T14:42:40.726" v="619" actId="2696"/>
        <pc:sldMkLst>
          <pc:docMk/>
          <pc:sldMk cId="4074499434" sldId="768"/>
        </pc:sldMkLst>
      </pc:sldChg>
      <pc:sldChg chg="addSp delSp modSp add del mod modClrScheme chgLayout">
        <pc:chgData name="Nicky Wakim" userId="63a62853-8dd4-431b-8872-ecc2181a70d8" providerId="ADAL" clId="{BAECC91D-7CF8-EF4F-9DF1-FE1FB467ACBD}" dt="2023-04-26T17:34:25.940" v="5103" actId="2696"/>
        <pc:sldMkLst>
          <pc:docMk/>
          <pc:sldMk cId="3179347448" sldId="769"/>
        </pc:sldMkLst>
        <pc:spChg chg="mod ord">
          <ac:chgData name="Nicky Wakim" userId="63a62853-8dd4-431b-8872-ecc2181a70d8" providerId="ADAL" clId="{BAECC91D-7CF8-EF4F-9DF1-FE1FB467ACBD}" dt="2023-04-26T15:32:28.556" v="620" actId="700"/>
          <ac:spMkLst>
            <pc:docMk/>
            <pc:sldMk cId="3179347448" sldId="769"/>
            <ac:spMk id="2" creationId="{00000000-0000-0000-0000-000000000000}"/>
          </ac:spMkLst>
        </pc:spChg>
        <pc:spChg chg="mod ord">
          <ac:chgData name="Nicky Wakim" userId="63a62853-8dd4-431b-8872-ecc2181a70d8" providerId="ADAL" clId="{BAECC91D-7CF8-EF4F-9DF1-FE1FB467ACBD}" dt="2023-04-26T15:32:28.556" v="620" actId="700"/>
          <ac:spMkLst>
            <pc:docMk/>
            <pc:sldMk cId="3179347448" sldId="769"/>
            <ac:spMk id="3" creationId="{00000000-0000-0000-0000-000000000000}"/>
          </ac:spMkLst>
        </pc:spChg>
        <pc:spChg chg="del mod ord">
          <ac:chgData name="Nicky Wakim" userId="63a62853-8dd4-431b-8872-ecc2181a70d8" providerId="ADAL" clId="{BAECC91D-7CF8-EF4F-9DF1-FE1FB467ACBD}" dt="2023-04-26T16:58:37.255" v="4136"/>
          <ac:spMkLst>
            <pc:docMk/>
            <pc:sldMk cId="3179347448" sldId="769"/>
            <ac:spMk id="4" creationId="{00000000-0000-0000-0000-000000000000}"/>
          </ac:spMkLst>
        </pc:spChg>
        <pc:spChg chg="add mod">
          <ac:chgData name="Nicky Wakim" userId="63a62853-8dd4-431b-8872-ecc2181a70d8" providerId="ADAL" clId="{BAECC91D-7CF8-EF4F-9DF1-FE1FB467ACBD}" dt="2023-04-26T16:58:47.913" v="4137"/>
          <ac:spMkLst>
            <pc:docMk/>
            <pc:sldMk cId="3179347448" sldId="769"/>
            <ac:spMk id="5" creationId="{34727506-43D1-DDFF-859C-4125623640F0}"/>
          </ac:spMkLst>
        </pc:spChg>
        <pc:spChg chg="add mod">
          <ac:chgData name="Nicky Wakim" userId="63a62853-8dd4-431b-8872-ecc2181a70d8" providerId="ADAL" clId="{BAECC91D-7CF8-EF4F-9DF1-FE1FB467ACBD}" dt="2023-04-26T16:58:47.913" v="4137"/>
          <ac:spMkLst>
            <pc:docMk/>
            <pc:sldMk cId="3179347448" sldId="769"/>
            <ac:spMk id="6" creationId="{14330233-BBB7-693E-72D0-0630750E9E5E}"/>
          </ac:spMkLst>
        </pc:spChg>
      </pc:sldChg>
      <pc:sldChg chg="addSp delSp modSp add mod modClrScheme modShow chgLayout">
        <pc:chgData name="Nicky Wakim" userId="63a62853-8dd4-431b-8872-ecc2181a70d8" providerId="ADAL" clId="{BAECC91D-7CF8-EF4F-9DF1-FE1FB467ACBD}" dt="2023-04-26T19:39:44.228" v="5228" actId="729"/>
        <pc:sldMkLst>
          <pc:docMk/>
          <pc:sldMk cId="3622879670" sldId="770"/>
        </pc:sldMkLst>
        <pc:spChg chg="mod ord">
          <ac:chgData name="Nicky Wakim" userId="63a62853-8dd4-431b-8872-ecc2181a70d8" providerId="ADAL" clId="{BAECC91D-7CF8-EF4F-9DF1-FE1FB467ACBD}" dt="2023-04-26T15:32:28.556" v="620" actId="700"/>
          <ac:spMkLst>
            <pc:docMk/>
            <pc:sldMk cId="3622879670" sldId="770"/>
            <ac:spMk id="2" creationId="{00000000-0000-0000-0000-000000000000}"/>
          </ac:spMkLst>
        </pc:spChg>
        <pc:spChg chg="mod ord">
          <ac:chgData name="Nicky Wakim" userId="63a62853-8dd4-431b-8872-ecc2181a70d8" providerId="ADAL" clId="{BAECC91D-7CF8-EF4F-9DF1-FE1FB467ACBD}" dt="2023-04-26T15:32:28.968" v="628" actId="27636"/>
          <ac:spMkLst>
            <pc:docMk/>
            <pc:sldMk cId="3622879670" sldId="770"/>
            <ac:spMk id="3" creationId="{00000000-0000-0000-0000-000000000000}"/>
          </ac:spMkLst>
        </pc:spChg>
        <pc:spChg chg="del mod ord">
          <ac:chgData name="Nicky Wakim" userId="63a62853-8dd4-431b-8872-ecc2181a70d8" providerId="ADAL" clId="{BAECC91D-7CF8-EF4F-9DF1-FE1FB467ACBD}" dt="2023-04-26T16:58:37.255" v="4136"/>
          <ac:spMkLst>
            <pc:docMk/>
            <pc:sldMk cId="3622879670" sldId="770"/>
            <ac:spMk id="4" creationId="{00000000-0000-0000-0000-000000000000}"/>
          </ac:spMkLst>
        </pc:spChg>
        <pc:spChg chg="add mod">
          <ac:chgData name="Nicky Wakim" userId="63a62853-8dd4-431b-8872-ecc2181a70d8" providerId="ADAL" clId="{BAECC91D-7CF8-EF4F-9DF1-FE1FB467ACBD}" dt="2023-04-26T16:58:47.913" v="4137"/>
          <ac:spMkLst>
            <pc:docMk/>
            <pc:sldMk cId="3622879670" sldId="770"/>
            <ac:spMk id="5" creationId="{1CEB8C8A-6683-9777-91BF-1E72979B99C0}"/>
          </ac:spMkLst>
        </pc:spChg>
        <pc:spChg chg="add mod">
          <ac:chgData name="Nicky Wakim" userId="63a62853-8dd4-431b-8872-ecc2181a70d8" providerId="ADAL" clId="{BAECC91D-7CF8-EF4F-9DF1-FE1FB467ACBD}" dt="2023-04-26T16:58:47.913" v="4137"/>
          <ac:spMkLst>
            <pc:docMk/>
            <pc:sldMk cId="3622879670" sldId="770"/>
            <ac:spMk id="6" creationId="{1F5BB772-9366-943A-66B5-AE31661984F6}"/>
          </ac:spMkLst>
        </pc:spChg>
      </pc:sldChg>
      <pc:sldChg chg="addSp delSp modSp add mod modClrScheme modShow chgLayout">
        <pc:chgData name="Nicky Wakim" userId="63a62853-8dd4-431b-8872-ecc2181a70d8" providerId="ADAL" clId="{BAECC91D-7CF8-EF4F-9DF1-FE1FB467ACBD}" dt="2023-04-26T19:39:44.228" v="5228" actId="729"/>
        <pc:sldMkLst>
          <pc:docMk/>
          <pc:sldMk cId="1514407849" sldId="771"/>
        </pc:sldMkLst>
        <pc:spChg chg="mod ord">
          <ac:chgData name="Nicky Wakim" userId="63a62853-8dd4-431b-8872-ecc2181a70d8" providerId="ADAL" clId="{BAECC91D-7CF8-EF4F-9DF1-FE1FB467ACBD}" dt="2023-04-26T15:32:28.556" v="620" actId="700"/>
          <ac:spMkLst>
            <pc:docMk/>
            <pc:sldMk cId="1514407849" sldId="771"/>
            <ac:spMk id="2" creationId="{00000000-0000-0000-0000-000000000000}"/>
          </ac:spMkLst>
        </pc:spChg>
        <pc:spChg chg="mod ord">
          <ac:chgData name="Nicky Wakim" userId="63a62853-8dd4-431b-8872-ecc2181a70d8" providerId="ADAL" clId="{BAECC91D-7CF8-EF4F-9DF1-FE1FB467ACBD}" dt="2023-04-26T15:32:28.556" v="620" actId="700"/>
          <ac:spMkLst>
            <pc:docMk/>
            <pc:sldMk cId="1514407849" sldId="771"/>
            <ac:spMk id="3" creationId="{00000000-0000-0000-0000-000000000000}"/>
          </ac:spMkLst>
        </pc:spChg>
        <pc:spChg chg="del mod ord">
          <ac:chgData name="Nicky Wakim" userId="63a62853-8dd4-431b-8872-ecc2181a70d8" providerId="ADAL" clId="{BAECC91D-7CF8-EF4F-9DF1-FE1FB467ACBD}" dt="2023-04-26T16:58:37.255" v="4136"/>
          <ac:spMkLst>
            <pc:docMk/>
            <pc:sldMk cId="1514407849" sldId="771"/>
            <ac:spMk id="4" creationId="{00000000-0000-0000-0000-000000000000}"/>
          </ac:spMkLst>
        </pc:spChg>
        <pc:spChg chg="add mod">
          <ac:chgData name="Nicky Wakim" userId="63a62853-8dd4-431b-8872-ecc2181a70d8" providerId="ADAL" clId="{BAECC91D-7CF8-EF4F-9DF1-FE1FB467ACBD}" dt="2023-04-26T16:58:47.913" v="4137"/>
          <ac:spMkLst>
            <pc:docMk/>
            <pc:sldMk cId="1514407849" sldId="771"/>
            <ac:spMk id="5" creationId="{BFDE6B4F-64EA-EBB2-AC26-83BEB94431C2}"/>
          </ac:spMkLst>
        </pc:spChg>
        <pc:spChg chg="add mod">
          <ac:chgData name="Nicky Wakim" userId="63a62853-8dd4-431b-8872-ecc2181a70d8" providerId="ADAL" clId="{BAECC91D-7CF8-EF4F-9DF1-FE1FB467ACBD}" dt="2023-04-26T16:58:47.913" v="4137"/>
          <ac:spMkLst>
            <pc:docMk/>
            <pc:sldMk cId="1514407849" sldId="771"/>
            <ac:spMk id="6" creationId="{C82DD975-B595-1B2D-4430-F1FCF75A5B57}"/>
          </ac:spMkLst>
        </pc:spChg>
      </pc:sldChg>
      <pc:sldChg chg="addSp delSp modSp add mod modClrScheme modShow chgLayout">
        <pc:chgData name="Nicky Wakim" userId="63a62853-8dd4-431b-8872-ecc2181a70d8" providerId="ADAL" clId="{BAECC91D-7CF8-EF4F-9DF1-FE1FB467ACBD}" dt="2023-04-26T19:39:44.228" v="5228" actId="729"/>
        <pc:sldMkLst>
          <pc:docMk/>
          <pc:sldMk cId="963004625" sldId="772"/>
        </pc:sldMkLst>
        <pc:spChg chg="mod ord">
          <ac:chgData name="Nicky Wakim" userId="63a62853-8dd4-431b-8872-ecc2181a70d8" providerId="ADAL" clId="{BAECC91D-7CF8-EF4F-9DF1-FE1FB467ACBD}" dt="2023-04-26T15:32:28.556" v="620" actId="700"/>
          <ac:spMkLst>
            <pc:docMk/>
            <pc:sldMk cId="963004625" sldId="772"/>
            <ac:spMk id="2" creationId="{00000000-0000-0000-0000-000000000000}"/>
          </ac:spMkLst>
        </pc:spChg>
        <pc:spChg chg="mod ord">
          <ac:chgData name="Nicky Wakim" userId="63a62853-8dd4-431b-8872-ecc2181a70d8" providerId="ADAL" clId="{BAECC91D-7CF8-EF4F-9DF1-FE1FB467ACBD}" dt="2023-04-26T15:32:28.556" v="620" actId="700"/>
          <ac:spMkLst>
            <pc:docMk/>
            <pc:sldMk cId="963004625" sldId="772"/>
            <ac:spMk id="3" creationId="{00000000-0000-0000-0000-000000000000}"/>
          </ac:spMkLst>
        </pc:spChg>
        <pc:spChg chg="del mod ord">
          <ac:chgData name="Nicky Wakim" userId="63a62853-8dd4-431b-8872-ecc2181a70d8" providerId="ADAL" clId="{BAECC91D-7CF8-EF4F-9DF1-FE1FB467ACBD}" dt="2023-04-26T16:58:37.255" v="4136"/>
          <ac:spMkLst>
            <pc:docMk/>
            <pc:sldMk cId="963004625" sldId="772"/>
            <ac:spMk id="4" creationId="{00000000-0000-0000-0000-000000000000}"/>
          </ac:spMkLst>
        </pc:spChg>
        <pc:spChg chg="add mod">
          <ac:chgData name="Nicky Wakim" userId="63a62853-8dd4-431b-8872-ecc2181a70d8" providerId="ADAL" clId="{BAECC91D-7CF8-EF4F-9DF1-FE1FB467ACBD}" dt="2023-04-26T16:58:47.913" v="4137"/>
          <ac:spMkLst>
            <pc:docMk/>
            <pc:sldMk cId="963004625" sldId="772"/>
            <ac:spMk id="5" creationId="{CFD51850-AA92-909F-EBEC-9033ADFB66DF}"/>
          </ac:spMkLst>
        </pc:spChg>
        <pc:spChg chg="add mod">
          <ac:chgData name="Nicky Wakim" userId="63a62853-8dd4-431b-8872-ecc2181a70d8" providerId="ADAL" clId="{BAECC91D-7CF8-EF4F-9DF1-FE1FB467ACBD}" dt="2023-04-26T16:58:47.913" v="4137"/>
          <ac:spMkLst>
            <pc:docMk/>
            <pc:sldMk cId="963004625" sldId="772"/>
            <ac:spMk id="6" creationId="{4FF6672A-FC52-C59A-195D-9F3A6CDFF00F}"/>
          </ac:spMkLst>
        </pc:spChg>
      </pc:sldChg>
      <pc:sldChg chg="addSp delSp modSp add">
        <pc:chgData name="Nicky Wakim" userId="63a62853-8dd4-431b-8872-ecc2181a70d8" providerId="ADAL" clId="{BAECC91D-7CF8-EF4F-9DF1-FE1FB467ACBD}" dt="2023-04-26T16:58:47.913" v="4137"/>
        <pc:sldMkLst>
          <pc:docMk/>
          <pc:sldMk cId="4209261918" sldId="794"/>
        </pc:sldMkLst>
        <pc:spChg chg="del">
          <ac:chgData name="Nicky Wakim" userId="63a62853-8dd4-431b-8872-ecc2181a70d8" providerId="ADAL" clId="{BAECC91D-7CF8-EF4F-9DF1-FE1FB467ACBD}" dt="2023-04-26T16:58:37.255" v="4136"/>
          <ac:spMkLst>
            <pc:docMk/>
            <pc:sldMk cId="4209261918" sldId="794"/>
            <ac:spMk id="3" creationId="{888640DD-BDAC-8319-8511-5586843FEEC2}"/>
          </ac:spMkLst>
        </pc:spChg>
        <pc:spChg chg="del">
          <ac:chgData name="Nicky Wakim" userId="63a62853-8dd4-431b-8872-ecc2181a70d8" providerId="ADAL" clId="{BAECC91D-7CF8-EF4F-9DF1-FE1FB467ACBD}" dt="2023-04-26T16:58:37.255" v="4136"/>
          <ac:spMkLst>
            <pc:docMk/>
            <pc:sldMk cId="4209261918" sldId="794"/>
            <ac:spMk id="4" creationId="{DD442748-6FE4-5D30-2CCA-2CC921812897}"/>
          </ac:spMkLst>
        </pc:spChg>
        <pc:spChg chg="del">
          <ac:chgData name="Nicky Wakim" userId="63a62853-8dd4-431b-8872-ecc2181a70d8" providerId="ADAL" clId="{BAECC91D-7CF8-EF4F-9DF1-FE1FB467ACBD}" dt="2023-04-26T16:58:37.255" v="4136"/>
          <ac:spMkLst>
            <pc:docMk/>
            <pc:sldMk cId="4209261918" sldId="794"/>
            <ac:spMk id="5" creationId="{9289BA9E-C868-290E-97A9-D031193D3DE0}"/>
          </ac:spMkLst>
        </pc:spChg>
        <pc:spChg chg="add mod">
          <ac:chgData name="Nicky Wakim" userId="63a62853-8dd4-431b-8872-ecc2181a70d8" providerId="ADAL" clId="{BAECC91D-7CF8-EF4F-9DF1-FE1FB467ACBD}" dt="2023-04-26T16:58:47.913" v="4137"/>
          <ac:spMkLst>
            <pc:docMk/>
            <pc:sldMk cId="4209261918" sldId="794"/>
            <ac:spMk id="6" creationId="{135DB4D2-D55D-FF3A-396A-82ECF26155A0}"/>
          </ac:spMkLst>
        </pc:spChg>
        <pc:spChg chg="add mod">
          <ac:chgData name="Nicky Wakim" userId="63a62853-8dd4-431b-8872-ecc2181a70d8" providerId="ADAL" clId="{BAECC91D-7CF8-EF4F-9DF1-FE1FB467ACBD}" dt="2023-04-26T16:58:47.913" v="4137"/>
          <ac:spMkLst>
            <pc:docMk/>
            <pc:sldMk cId="4209261918" sldId="794"/>
            <ac:spMk id="7" creationId="{FA3129CC-19B5-591F-9F3E-9CD3198BA82F}"/>
          </ac:spMkLst>
        </pc:spChg>
      </pc:sldChg>
      <pc:sldChg chg="addSp delSp modSp add">
        <pc:chgData name="Nicky Wakim" userId="63a62853-8dd4-431b-8872-ecc2181a70d8" providerId="ADAL" clId="{BAECC91D-7CF8-EF4F-9DF1-FE1FB467ACBD}" dt="2023-04-26T16:58:47.913" v="4137"/>
        <pc:sldMkLst>
          <pc:docMk/>
          <pc:sldMk cId="2542643156" sldId="795"/>
        </pc:sldMkLst>
        <pc:spChg chg="del">
          <ac:chgData name="Nicky Wakim" userId="63a62853-8dd4-431b-8872-ecc2181a70d8" providerId="ADAL" clId="{BAECC91D-7CF8-EF4F-9DF1-FE1FB467ACBD}" dt="2023-04-26T16:58:37.255" v="4136"/>
          <ac:spMkLst>
            <pc:docMk/>
            <pc:sldMk cId="2542643156" sldId="795"/>
            <ac:spMk id="3" creationId="{888640DD-BDAC-8319-8511-5586843FEEC2}"/>
          </ac:spMkLst>
        </pc:spChg>
        <pc:spChg chg="del">
          <ac:chgData name="Nicky Wakim" userId="63a62853-8dd4-431b-8872-ecc2181a70d8" providerId="ADAL" clId="{BAECC91D-7CF8-EF4F-9DF1-FE1FB467ACBD}" dt="2023-04-26T16:58:37.255" v="4136"/>
          <ac:spMkLst>
            <pc:docMk/>
            <pc:sldMk cId="2542643156" sldId="795"/>
            <ac:spMk id="4" creationId="{DD442748-6FE4-5D30-2CCA-2CC921812897}"/>
          </ac:spMkLst>
        </pc:spChg>
        <pc:spChg chg="del">
          <ac:chgData name="Nicky Wakim" userId="63a62853-8dd4-431b-8872-ecc2181a70d8" providerId="ADAL" clId="{BAECC91D-7CF8-EF4F-9DF1-FE1FB467ACBD}" dt="2023-04-26T16:58:37.255" v="4136"/>
          <ac:spMkLst>
            <pc:docMk/>
            <pc:sldMk cId="2542643156" sldId="795"/>
            <ac:spMk id="5" creationId="{9289BA9E-C868-290E-97A9-D031193D3DE0}"/>
          </ac:spMkLst>
        </pc:spChg>
        <pc:spChg chg="add mod">
          <ac:chgData name="Nicky Wakim" userId="63a62853-8dd4-431b-8872-ecc2181a70d8" providerId="ADAL" clId="{BAECC91D-7CF8-EF4F-9DF1-FE1FB467ACBD}" dt="2023-04-26T16:58:47.913" v="4137"/>
          <ac:spMkLst>
            <pc:docMk/>
            <pc:sldMk cId="2542643156" sldId="795"/>
            <ac:spMk id="6" creationId="{B3C7BF3A-9895-7D16-E2A5-5FFE652DD1D2}"/>
          </ac:spMkLst>
        </pc:spChg>
        <pc:spChg chg="add mod">
          <ac:chgData name="Nicky Wakim" userId="63a62853-8dd4-431b-8872-ecc2181a70d8" providerId="ADAL" clId="{BAECC91D-7CF8-EF4F-9DF1-FE1FB467ACBD}" dt="2023-04-26T16:58:47.913" v="4137"/>
          <ac:spMkLst>
            <pc:docMk/>
            <pc:sldMk cId="2542643156" sldId="795"/>
            <ac:spMk id="7" creationId="{ABEC9569-0DDA-E770-FE70-491CE1C80B00}"/>
          </ac:spMkLst>
        </pc:spChg>
      </pc:sldChg>
      <pc:sldChg chg="addSp delSp modSp add mod">
        <pc:chgData name="Nicky Wakim" userId="63a62853-8dd4-431b-8872-ecc2181a70d8" providerId="ADAL" clId="{BAECC91D-7CF8-EF4F-9DF1-FE1FB467ACBD}" dt="2023-04-26T16:58:47.913" v="4137"/>
        <pc:sldMkLst>
          <pc:docMk/>
          <pc:sldMk cId="4251522759" sldId="797"/>
        </pc:sldMkLst>
        <pc:spChg chg="del">
          <ac:chgData name="Nicky Wakim" userId="63a62853-8dd4-431b-8872-ecc2181a70d8" providerId="ADAL" clId="{BAECC91D-7CF8-EF4F-9DF1-FE1FB467ACBD}" dt="2023-04-26T16:58:37.255" v="4136"/>
          <ac:spMkLst>
            <pc:docMk/>
            <pc:sldMk cId="4251522759" sldId="797"/>
            <ac:spMk id="3" creationId="{C387218E-61F0-E85A-92B1-AD8374902DA6}"/>
          </ac:spMkLst>
        </pc:spChg>
        <pc:spChg chg="del">
          <ac:chgData name="Nicky Wakim" userId="63a62853-8dd4-431b-8872-ecc2181a70d8" providerId="ADAL" clId="{BAECC91D-7CF8-EF4F-9DF1-FE1FB467ACBD}" dt="2023-04-26T16:58:37.255" v="4136"/>
          <ac:spMkLst>
            <pc:docMk/>
            <pc:sldMk cId="4251522759" sldId="797"/>
            <ac:spMk id="4" creationId="{5103E9B0-16E7-BAED-6B9D-FEB6DA7AC40C}"/>
          </ac:spMkLst>
        </pc:spChg>
        <pc:spChg chg="del">
          <ac:chgData name="Nicky Wakim" userId="63a62853-8dd4-431b-8872-ecc2181a70d8" providerId="ADAL" clId="{BAECC91D-7CF8-EF4F-9DF1-FE1FB467ACBD}" dt="2023-04-26T16:58:37.255" v="4136"/>
          <ac:spMkLst>
            <pc:docMk/>
            <pc:sldMk cId="4251522759" sldId="797"/>
            <ac:spMk id="5" creationId="{0853B28F-B6A7-58AE-C2DB-3C9D11EB4ABA}"/>
          </ac:spMkLst>
        </pc:spChg>
        <pc:spChg chg="mod">
          <ac:chgData name="Nicky Wakim" userId="63a62853-8dd4-431b-8872-ecc2181a70d8" providerId="ADAL" clId="{BAECC91D-7CF8-EF4F-9DF1-FE1FB467ACBD}" dt="2023-04-26T13:50:03.305" v="170" actId="255"/>
          <ac:spMkLst>
            <pc:docMk/>
            <pc:sldMk cId="4251522759" sldId="797"/>
            <ac:spMk id="6" creationId="{8116D817-9343-AA0B-9C4C-C76EA3B1F41F}"/>
          </ac:spMkLst>
        </pc:spChg>
        <pc:spChg chg="add mod">
          <ac:chgData name="Nicky Wakim" userId="63a62853-8dd4-431b-8872-ecc2181a70d8" providerId="ADAL" clId="{BAECC91D-7CF8-EF4F-9DF1-FE1FB467ACBD}" dt="2023-04-26T16:58:47.913" v="4137"/>
          <ac:spMkLst>
            <pc:docMk/>
            <pc:sldMk cId="4251522759" sldId="797"/>
            <ac:spMk id="7" creationId="{9F1F99F0-FF70-B30F-02DE-E5014C6D29A3}"/>
          </ac:spMkLst>
        </pc:spChg>
        <pc:spChg chg="add mod">
          <ac:chgData name="Nicky Wakim" userId="63a62853-8dd4-431b-8872-ecc2181a70d8" providerId="ADAL" clId="{BAECC91D-7CF8-EF4F-9DF1-FE1FB467ACBD}" dt="2023-04-26T16:58:47.913" v="4137"/>
          <ac:spMkLst>
            <pc:docMk/>
            <pc:sldMk cId="4251522759" sldId="797"/>
            <ac:spMk id="8" creationId="{9DD076FF-7A02-273E-CD5C-4804C1FD70BE}"/>
          </ac:spMkLst>
        </pc:spChg>
      </pc:sldChg>
      <pc:sldChg chg="addSp delSp modSp add">
        <pc:chgData name="Nicky Wakim" userId="63a62853-8dd4-431b-8872-ecc2181a70d8" providerId="ADAL" clId="{BAECC91D-7CF8-EF4F-9DF1-FE1FB467ACBD}" dt="2023-04-26T16:58:47.913" v="4137"/>
        <pc:sldMkLst>
          <pc:docMk/>
          <pc:sldMk cId="542159922" sldId="798"/>
        </pc:sldMkLst>
        <pc:spChg chg="add mod">
          <ac:chgData name="Nicky Wakim" userId="63a62853-8dd4-431b-8872-ecc2181a70d8" providerId="ADAL" clId="{BAECC91D-7CF8-EF4F-9DF1-FE1FB467ACBD}" dt="2023-04-26T16:58:47.913" v="4137"/>
          <ac:spMkLst>
            <pc:docMk/>
            <pc:sldMk cId="542159922" sldId="798"/>
            <ac:spMk id="3" creationId="{FBA81664-2136-16EC-3099-84C5BE8D8D73}"/>
          </ac:spMkLst>
        </pc:spChg>
        <pc:spChg chg="add mod">
          <ac:chgData name="Nicky Wakim" userId="63a62853-8dd4-431b-8872-ecc2181a70d8" providerId="ADAL" clId="{BAECC91D-7CF8-EF4F-9DF1-FE1FB467ACBD}" dt="2023-04-26T16:58:47.913" v="4137"/>
          <ac:spMkLst>
            <pc:docMk/>
            <pc:sldMk cId="542159922" sldId="798"/>
            <ac:spMk id="4" creationId="{953D0F4D-B047-9115-3274-34C6E0983ECB}"/>
          </ac:spMkLst>
        </pc:spChg>
        <pc:spChg chg="del">
          <ac:chgData name="Nicky Wakim" userId="63a62853-8dd4-431b-8872-ecc2181a70d8" providerId="ADAL" clId="{BAECC91D-7CF8-EF4F-9DF1-FE1FB467ACBD}" dt="2023-04-26T16:58:37.255" v="4136"/>
          <ac:spMkLst>
            <pc:docMk/>
            <pc:sldMk cId="542159922" sldId="798"/>
            <ac:spMk id="8" creationId="{C66320F9-2342-A355-DD67-1ADDB2EF57FA}"/>
          </ac:spMkLst>
        </pc:spChg>
        <pc:spChg chg="del">
          <ac:chgData name="Nicky Wakim" userId="63a62853-8dd4-431b-8872-ecc2181a70d8" providerId="ADAL" clId="{BAECC91D-7CF8-EF4F-9DF1-FE1FB467ACBD}" dt="2023-04-26T16:58:37.255" v="4136"/>
          <ac:spMkLst>
            <pc:docMk/>
            <pc:sldMk cId="542159922" sldId="798"/>
            <ac:spMk id="9" creationId="{B91F6175-9150-13B2-B6F3-389EA89E0C66}"/>
          </ac:spMkLst>
        </pc:spChg>
        <pc:spChg chg="del">
          <ac:chgData name="Nicky Wakim" userId="63a62853-8dd4-431b-8872-ecc2181a70d8" providerId="ADAL" clId="{BAECC91D-7CF8-EF4F-9DF1-FE1FB467ACBD}" dt="2023-04-26T16:58:37.255" v="4136"/>
          <ac:spMkLst>
            <pc:docMk/>
            <pc:sldMk cId="542159922" sldId="798"/>
            <ac:spMk id="10" creationId="{B7BEAABD-9CEF-B2FF-BB17-848E18CE23DB}"/>
          </ac:spMkLst>
        </pc:spChg>
      </pc:sldChg>
      <pc:sldChg chg="addSp delSp modSp add">
        <pc:chgData name="Nicky Wakim" userId="63a62853-8dd4-431b-8872-ecc2181a70d8" providerId="ADAL" clId="{BAECC91D-7CF8-EF4F-9DF1-FE1FB467ACBD}" dt="2023-04-26T16:58:47.913" v="4137"/>
        <pc:sldMkLst>
          <pc:docMk/>
          <pc:sldMk cId="670797178" sldId="799"/>
        </pc:sldMkLst>
        <pc:spChg chg="add mod">
          <ac:chgData name="Nicky Wakim" userId="63a62853-8dd4-431b-8872-ecc2181a70d8" providerId="ADAL" clId="{BAECC91D-7CF8-EF4F-9DF1-FE1FB467ACBD}" dt="2023-04-26T16:58:47.913" v="4137"/>
          <ac:spMkLst>
            <pc:docMk/>
            <pc:sldMk cId="670797178" sldId="799"/>
            <ac:spMk id="3" creationId="{E5B43031-391A-01F0-148F-37C0D58A40E4}"/>
          </ac:spMkLst>
        </pc:spChg>
        <pc:spChg chg="add mod">
          <ac:chgData name="Nicky Wakim" userId="63a62853-8dd4-431b-8872-ecc2181a70d8" providerId="ADAL" clId="{BAECC91D-7CF8-EF4F-9DF1-FE1FB467ACBD}" dt="2023-04-26T16:58:47.913" v="4137"/>
          <ac:spMkLst>
            <pc:docMk/>
            <pc:sldMk cId="670797178" sldId="799"/>
            <ac:spMk id="4" creationId="{87159C03-A3BF-CBBD-F0D8-73E7BD8749BE}"/>
          </ac:spMkLst>
        </pc:spChg>
        <pc:spChg chg="del">
          <ac:chgData name="Nicky Wakim" userId="63a62853-8dd4-431b-8872-ecc2181a70d8" providerId="ADAL" clId="{BAECC91D-7CF8-EF4F-9DF1-FE1FB467ACBD}" dt="2023-04-26T16:58:37.255" v="4136"/>
          <ac:spMkLst>
            <pc:docMk/>
            <pc:sldMk cId="670797178" sldId="799"/>
            <ac:spMk id="5" creationId="{A3E8EB02-632C-4D10-D887-59E31346DDD6}"/>
          </ac:spMkLst>
        </pc:spChg>
        <pc:spChg chg="del">
          <ac:chgData name="Nicky Wakim" userId="63a62853-8dd4-431b-8872-ecc2181a70d8" providerId="ADAL" clId="{BAECC91D-7CF8-EF4F-9DF1-FE1FB467ACBD}" dt="2023-04-26T16:58:37.255" v="4136"/>
          <ac:spMkLst>
            <pc:docMk/>
            <pc:sldMk cId="670797178" sldId="799"/>
            <ac:spMk id="6" creationId="{8C6455F7-E05C-C275-15A3-39AA3A00719E}"/>
          </ac:spMkLst>
        </pc:spChg>
        <pc:spChg chg="del">
          <ac:chgData name="Nicky Wakim" userId="63a62853-8dd4-431b-8872-ecc2181a70d8" providerId="ADAL" clId="{BAECC91D-7CF8-EF4F-9DF1-FE1FB467ACBD}" dt="2023-04-26T16:58:37.255" v="4136"/>
          <ac:spMkLst>
            <pc:docMk/>
            <pc:sldMk cId="670797178" sldId="799"/>
            <ac:spMk id="7" creationId="{A8191202-5EC9-99AC-B16F-FACB48998354}"/>
          </ac:spMkLst>
        </pc:spChg>
      </pc:sldChg>
      <pc:sldChg chg="addSp delSp modSp add del mod">
        <pc:chgData name="Nicky Wakim" userId="63a62853-8dd4-431b-8872-ecc2181a70d8" providerId="ADAL" clId="{BAECC91D-7CF8-EF4F-9DF1-FE1FB467ACBD}" dt="2023-04-26T19:48:50.926" v="5796" actId="2696"/>
        <pc:sldMkLst>
          <pc:docMk/>
          <pc:sldMk cId="1553335758" sldId="815"/>
        </pc:sldMkLst>
        <pc:spChg chg="mod">
          <ac:chgData name="Nicky Wakim" userId="63a62853-8dd4-431b-8872-ecc2181a70d8" providerId="ADAL" clId="{BAECC91D-7CF8-EF4F-9DF1-FE1FB467ACBD}" dt="2023-04-26T13:47:02.908" v="89" actId="20577"/>
          <ac:spMkLst>
            <pc:docMk/>
            <pc:sldMk cId="1553335758" sldId="815"/>
            <ac:spMk id="2" creationId="{D9C4ED60-949E-8D5E-A0D8-7C3809B18BC2}"/>
          </ac:spMkLst>
        </pc:spChg>
        <pc:spChg chg="del">
          <ac:chgData name="Nicky Wakim" userId="63a62853-8dd4-431b-8872-ecc2181a70d8" providerId="ADAL" clId="{BAECC91D-7CF8-EF4F-9DF1-FE1FB467ACBD}" dt="2023-04-26T16:58:37.255" v="4136"/>
          <ac:spMkLst>
            <pc:docMk/>
            <pc:sldMk cId="1553335758" sldId="815"/>
            <ac:spMk id="3" creationId="{1E9DD349-1625-48E5-A791-00DBBD58C783}"/>
          </ac:spMkLst>
        </pc:spChg>
        <pc:spChg chg="del">
          <ac:chgData name="Nicky Wakim" userId="63a62853-8dd4-431b-8872-ecc2181a70d8" providerId="ADAL" clId="{BAECC91D-7CF8-EF4F-9DF1-FE1FB467ACBD}" dt="2023-04-26T16:58:37.255" v="4136"/>
          <ac:spMkLst>
            <pc:docMk/>
            <pc:sldMk cId="1553335758" sldId="815"/>
            <ac:spMk id="4" creationId="{6D04E13A-C670-D8CB-A7AD-E5145A293B5A}"/>
          </ac:spMkLst>
        </pc:spChg>
        <pc:spChg chg="add mod">
          <ac:chgData name="Nicky Wakim" userId="63a62853-8dd4-431b-8872-ecc2181a70d8" providerId="ADAL" clId="{BAECC91D-7CF8-EF4F-9DF1-FE1FB467ACBD}" dt="2023-04-26T16:58:47.913" v="4137"/>
          <ac:spMkLst>
            <pc:docMk/>
            <pc:sldMk cId="1553335758" sldId="815"/>
            <ac:spMk id="5" creationId="{869A9FF2-40A8-409E-85B5-8B2AFDDFB745}"/>
          </ac:spMkLst>
        </pc:spChg>
        <pc:spChg chg="del">
          <ac:chgData name="Nicky Wakim" userId="63a62853-8dd4-431b-8872-ecc2181a70d8" providerId="ADAL" clId="{BAECC91D-7CF8-EF4F-9DF1-FE1FB467ACBD}" dt="2023-04-26T16:58:37.255" v="4136"/>
          <ac:spMkLst>
            <pc:docMk/>
            <pc:sldMk cId="1553335758" sldId="815"/>
            <ac:spMk id="6" creationId="{3C073D9D-A065-2129-EE7B-3C48AB128865}"/>
          </ac:spMkLst>
        </pc:spChg>
        <pc:spChg chg="add mod">
          <ac:chgData name="Nicky Wakim" userId="63a62853-8dd4-431b-8872-ecc2181a70d8" providerId="ADAL" clId="{BAECC91D-7CF8-EF4F-9DF1-FE1FB467ACBD}" dt="2023-04-26T16:58:47.913" v="4137"/>
          <ac:spMkLst>
            <pc:docMk/>
            <pc:sldMk cId="1553335758" sldId="815"/>
            <ac:spMk id="7" creationId="{EF1305CE-372F-F81A-29C5-C16E46336C06}"/>
          </ac:spMkLst>
        </pc:spChg>
      </pc:sldChg>
      <pc:sldChg chg="addSp modSp add del mod">
        <pc:chgData name="Nicky Wakim" userId="63a62853-8dd4-431b-8872-ecc2181a70d8" providerId="ADAL" clId="{BAECC91D-7CF8-EF4F-9DF1-FE1FB467ACBD}" dt="2023-04-26T15:33:21.695" v="653" actId="2696"/>
        <pc:sldMkLst>
          <pc:docMk/>
          <pc:sldMk cId="4039893844" sldId="820"/>
        </pc:sldMkLst>
        <pc:spChg chg="add mod">
          <ac:chgData name="Nicky Wakim" userId="63a62853-8dd4-431b-8872-ecc2181a70d8" providerId="ADAL" clId="{BAECC91D-7CF8-EF4F-9DF1-FE1FB467ACBD}" dt="2023-04-26T13:48:26.888" v="155" actId="1076"/>
          <ac:spMkLst>
            <pc:docMk/>
            <pc:sldMk cId="4039893844" sldId="820"/>
            <ac:spMk id="8" creationId="{D86BA47A-4103-1065-8738-7200ECCA9A5B}"/>
          </ac:spMkLst>
        </pc:spChg>
      </pc:sldChg>
      <pc:sldChg chg="addSp delSp modSp add">
        <pc:chgData name="Nicky Wakim" userId="63a62853-8dd4-431b-8872-ecc2181a70d8" providerId="ADAL" clId="{BAECC91D-7CF8-EF4F-9DF1-FE1FB467ACBD}" dt="2023-04-26T16:58:47.913" v="4137"/>
        <pc:sldMkLst>
          <pc:docMk/>
          <pc:sldMk cId="887023862" sldId="821"/>
        </pc:sldMkLst>
        <pc:spChg chg="add mod">
          <ac:chgData name="Nicky Wakim" userId="63a62853-8dd4-431b-8872-ecc2181a70d8" providerId="ADAL" clId="{BAECC91D-7CF8-EF4F-9DF1-FE1FB467ACBD}" dt="2023-04-26T16:58:47.913" v="4137"/>
          <ac:spMkLst>
            <pc:docMk/>
            <pc:sldMk cId="887023862" sldId="821"/>
            <ac:spMk id="2" creationId="{8B1872F8-18EE-29B6-260A-C266252019B4}"/>
          </ac:spMkLst>
        </pc:spChg>
        <pc:spChg chg="add mod">
          <ac:chgData name="Nicky Wakim" userId="63a62853-8dd4-431b-8872-ecc2181a70d8" providerId="ADAL" clId="{BAECC91D-7CF8-EF4F-9DF1-FE1FB467ACBD}" dt="2023-04-26T16:58:47.913" v="4137"/>
          <ac:spMkLst>
            <pc:docMk/>
            <pc:sldMk cId="887023862" sldId="821"/>
            <ac:spMk id="4" creationId="{0B695253-B711-CC46-2833-DA49CECEFE6E}"/>
          </ac:spMkLst>
        </pc:spChg>
        <pc:spChg chg="del">
          <ac:chgData name="Nicky Wakim" userId="63a62853-8dd4-431b-8872-ecc2181a70d8" providerId="ADAL" clId="{BAECC91D-7CF8-EF4F-9DF1-FE1FB467ACBD}" dt="2023-04-26T16:58:37.255" v="4136"/>
          <ac:spMkLst>
            <pc:docMk/>
            <pc:sldMk cId="887023862" sldId="821"/>
            <ac:spMk id="5" creationId="{5F218681-3E37-4954-9F82-A2D8B50DE9EF}"/>
          </ac:spMkLst>
        </pc:spChg>
        <pc:spChg chg="del">
          <ac:chgData name="Nicky Wakim" userId="63a62853-8dd4-431b-8872-ecc2181a70d8" providerId="ADAL" clId="{BAECC91D-7CF8-EF4F-9DF1-FE1FB467ACBD}" dt="2023-04-26T16:58:37.255" v="4136"/>
          <ac:spMkLst>
            <pc:docMk/>
            <pc:sldMk cId="887023862" sldId="821"/>
            <ac:spMk id="6" creationId="{85C43E8D-56BB-238D-2DA1-5C9B49C315D8}"/>
          </ac:spMkLst>
        </pc:spChg>
        <pc:spChg chg="del">
          <ac:chgData name="Nicky Wakim" userId="63a62853-8dd4-431b-8872-ecc2181a70d8" providerId="ADAL" clId="{BAECC91D-7CF8-EF4F-9DF1-FE1FB467ACBD}" dt="2023-04-26T16:58:37.255" v="4136"/>
          <ac:spMkLst>
            <pc:docMk/>
            <pc:sldMk cId="887023862" sldId="821"/>
            <ac:spMk id="7" creationId="{D81D9529-EF2D-39E3-78A6-9378E141F304}"/>
          </ac:spMkLst>
        </pc:spChg>
      </pc:sldChg>
      <pc:sldChg chg="addSp delSp modSp add">
        <pc:chgData name="Nicky Wakim" userId="63a62853-8dd4-431b-8872-ecc2181a70d8" providerId="ADAL" clId="{BAECC91D-7CF8-EF4F-9DF1-FE1FB467ACBD}" dt="2023-04-26T16:58:47.913" v="4137"/>
        <pc:sldMkLst>
          <pc:docMk/>
          <pc:sldMk cId="889441364" sldId="822"/>
        </pc:sldMkLst>
        <pc:spChg chg="add mod">
          <ac:chgData name="Nicky Wakim" userId="63a62853-8dd4-431b-8872-ecc2181a70d8" providerId="ADAL" clId="{BAECC91D-7CF8-EF4F-9DF1-FE1FB467ACBD}" dt="2023-04-26T16:58:47.913" v="4137"/>
          <ac:spMkLst>
            <pc:docMk/>
            <pc:sldMk cId="889441364" sldId="822"/>
            <ac:spMk id="3" creationId="{AC7164E9-D91D-54A0-647E-07F934DAC22C}"/>
          </ac:spMkLst>
        </pc:spChg>
        <pc:spChg chg="add mod">
          <ac:chgData name="Nicky Wakim" userId="63a62853-8dd4-431b-8872-ecc2181a70d8" providerId="ADAL" clId="{BAECC91D-7CF8-EF4F-9DF1-FE1FB467ACBD}" dt="2023-04-26T16:58:47.913" v="4137"/>
          <ac:spMkLst>
            <pc:docMk/>
            <pc:sldMk cId="889441364" sldId="822"/>
            <ac:spMk id="4" creationId="{945146BF-6D40-5988-C41E-058F8C5FAE91}"/>
          </ac:spMkLst>
        </pc:spChg>
        <pc:spChg chg="del">
          <ac:chgData name="Nicky Wakim" userId="63a62853-8dd4-431b-8872-ecc2181a70d8" providerId="ADAL" clId="{BAECC91D-7CF8-EF4F-9DF1-FE1FB467ACBD}" dt="2023-04-26T16:58:37.255" v="4136"/>
          <ac:spMkLst>
            <pc:docMk/>
            <pc:sldMk cId="889441364" sldId="822"/>
            <ac:spMk id="8" creationId="{C66320F9-2342-A355-DD67-1ADDB2EF57FA}"/>
          </ac:spMkLst>
        </pc:spChg>
        <pc:spChg chg="del">
          <ac:chgData name="Nicky Wakim" userId="63a62853-8dd4-431b-8872-ecc2181a70d8" providerId="ADAL" clId="{BAECC91D-7CF8-EF4F-9DF1-FE1FB467ACBD}" dt="2023-04-26T16:58:37.255" v="4136"/>
          <ac:spMkLst>
            <pc:docMk/>
            <pc:sldMk cId="889441364" sldId="822"/>
            <ac:spMk id="9" creationId="{B91F6175-9150-13B2-B6F3-389EA89E0C66}"/>
          </ac:spMkLst>
        </pc:spChg>
        <pc:spChg chg="del">
          <ac:chgData name="Nicky Wakim" userId="63a62853-8dd4-431b-8872-ecc2181a70d8" providerId="ADAL" clId="{BAECC91D-7CF8-EF4F-9DF1-FE1FB467ACBD}" dt="2023-04-26T16:58:37.255" v="4136"/>
          <ac:spMkLst>
            <pc:docMk/>
            <pc:sldMk cId="889441364" sldId="822"/>
            <ac:spMk id="10" creationId="{B7BEAABD-9CEF-B2FF-BB17-848E18CE23DB}"/>
          </ac:spMkLst>
        </pc:spChg>
      </pc:sldChg>
      <pc:sldChg chg="addSp delSp modSp add mod">
        <pc:chgData name="Nicky Wakim" userId="63a62853-8dd4-431b-8872-ecc2181a70d8" providerId="ADAL" clId="{BAECC91D-7CF8-EF4F-9DF1-FE1FB467ACBD}" dt="2023-04-26T16:58:47.913" v="4137"/>
        <pc:sldMkLst>
          <pc:docMk/>
          <pc:sldMk cId="2330976285" sldId="823"/>
        </pc:sldMkLst>
        <pc:spChg chg="mod">
          <ac:chgData name="Nicky Wakim" userId="63a62853-8dd4-431b-8872-ecc2181a70d8" providerId="ADAL" clId="{BAECC91D-7CF8-EF4F-9DF1-FE1FB467ACBD}" dt="2023-04-26T14:15:23.492" v="209" actId="20577"/>
          <ac:spMkLst>
            <pc:docMk/>
            <pc:sldMk cId="2330976285" sldId="823"/>
            <ac:spMk id="2" creationId="{00000000-0000-0000-0000-000000000000}"/>
          </ac:spMkLst>
        </pc:spChg>
        <pc:spChg chg="mod">
          <ac:chgData name="Nicky Wakim" userId="63a62853-8dd4-431b-8872-ecc2181a70d8" providerId="ADAL" clId="{BAECC91D-7CF8-EF4F-9DF1-FE1FB467ACBD}" dt="2023-04-26T14:19:50.515" v="430" actId="255"/>
          <ac:spMkLst>
            <pc:docMk/>
            <pc:sldMk cId="2330976285" sldId="823"/>
            <ac:spMk id="3" creationId="{00000000-0000-0000-0000-000000000000}"/>
          </ac:spMkLst>
        </pc:spChg>
        <pc:spChg chg="del">
          <ac:chgData name="Nicky Wakim" userId="63a62853-8dd4-431b-8872-ecc2181a70d8" providerId="ADAL" clId="{BAECC91D-7CF8-EF4F-9DF1-FE1FB467ACBD}" dt="2023-04-26T16:58:37.255" v="4136"/>
          <ac:spMkLst>
            <pc:docMk/>
            <pc:sldMk cId="2330976285" sldId="823"/>
            <ac:spMk id="4" creationId="{00000000-0000-0000-0000-000000000000}"/>
          </ac:spMkLst>
        </pc:spChg>
        <pc:spChg chg="add mod">
          <ac:chgData name="Nicky Wakim" userId="63a62853-8dd4-431b-8872-ecc2181a70d8" providerId="ADAL" clId="{BAECC91D-7CF8-EF4F-9DF1-FE1FB467ACBD}" dt="2023-04-26T16:58:47.913" v="4137"/>
          <ac:spMkLst>
            <pc:docMk/>
            <pc:sldMk cId="2330976285" sldId="823"/>
            <ac:spMk id="5" creationId="{555C955A-FF12-9AC9-E101-69015D78D907}"/>
          </ac:spMkLst>
        </pc:spChg>
        <pc:spChg chg="del">
          <ac:chgData name="Nicky Wakim" userId="63a62853-8dd4-431b-8872-ecc2181a70d8" providerId="ADAL" clId="{BAECC91D-7CF8-EF4F-9DF1-FE1FB467ACBD}" dt="2023-04-26T14:15:26.361" v="210" actId="478"/>
          <ac:spMkLst>
            <pc:docMk/>
            <pc:sldMk cId="2330976285" sldId="823"/>
            <ac:spMk id="6" creationId="{CDB77084-B6ED-973B-647E-7F4FE8653192}"/>
          </ac:spMkLst>
        </pc:spChg>
        <pc:spChg chg="add mod">
          <ac:chgData name="Nicky Wakim" userId="63a62853-8dd4-431b-8872-ecc2181a70d8" providerId="ADAL" clId="{BAECC91D-7CF8-EF4F-9DF1-FE1FB467ACBD}" dt="2023-04-26T16:58:47.913" v="4137"/>
          <ac:spMkLst>
            <pc:docMk/>
            <pc:sldMk cId="2330976285" sldId="823"/>
            <ac:spMk id="7" creationId="{4864210F-4156-F0E2-DE79-2B1507DF03E6}"/>
          </ac:spMkLst>
        </pc:spChg>
      </pc:sldChg>
      <pc:sldChg chg="new del">
        <pc:chgData name="Nicky Wakim" userId="63a62853-8dd4-431b-8872-ecc2181a70d8" providerId="ADAL" clId="{BAECC91D-7CF8-EF4F-9DF1-FE1FB467ACBD}" dt="2023-04-26T16:18:17.685" v="2442" actId="2696"/>
        <pc:sldMkLst>
          <pc:docMk/>
          <pc:sldMk cId="3495506130" sldId="824"/>
        </pc:sldMkLst>
      </pc:sldChg>
      <pc:sldChg chg="addSp modSp new del">
        <pc:chgData name="Nicky Wakim" userId="63a62853-8dd4-431b-8872-ecc2181a70d8" providerId="ADAL" clId="{BAECC91D-7CF8-EF4F-9DF1-FE1FB467ACBD}" dt="2023-04-26T19:55:36.974" v="6065" actId="2696"/>
        <pc:sldMkLst>
          <pc:docMk/>
          <pc:sldMk cId="957356543" sldId="825"/>
        </pc:sldMkLst>
        <pc:spChg chg="add mod">
          <ac:chgData name="Nicky Wakim" userId="63a62853-8dd4-431b-8872-ecc2181a70d8" providerId="ADAL" clId="{BAECC91D-7CF8-EF4F-9DF1-FE1FB467ACBD}" dt="2023-04-26T16:58:47.913" v="4137"/>
          <ac:spMkLst>
            <pc:docMk/>
            <pc:sldMk cId="957356543" sldId="825"/>
            <ac:spMk id="4" creationId="{11A3CE5E-E80F-7BEB-8B9F-E54F6F11C43D}"/>
          </ac:spMkLst>
        </pc:spChg>
        <pc:spChg chg="add mod">
          <ac:chgData name="Nicky Wakim" userId="63a62853-8dd4-431b-8872-ecc2181a70d8" providerId="ADAL" clId="{BAECC91D-7CF8-EF4F-9DF1-FE1FB467ACBD}" dt="2023-04-26T16:58:47.913" v="4137"/>
          <ac:spMkLst>
            <pc:docMk/>
            <pc:sldMk cId="957356543" sldId="825"/>
            <ac:spMk id="5" creationId="{1484C616-CB52-4F17-6C53-A8FEBC0E039C}"/>
          </ac:spMkLst>
        </pc:spChg>
      </pc:sldChg>
      <pc:sldChg chg="addSp modSp add">
        <pc:chgData name="Nicky Wakim" userId="63a62853-8dd4-431b-8872-ecc2181a70d8" providerId="ADAL" clId="{BAECC91D-7CF8-EF4F-9DF1-FE1FB467ACBD}" dt="2023-04-26T16:58:47.913" v="4137"/>
        <pc:sldMkLst>
          <pc:docMk/>
          <pc:sldMk cId="1077863888" sldId="826"/>
        </pc:sldMkLst>
        <pc:spChg chg="add mod">
          <ac:chgData name="Nicky Wakim" userId="63a62853-8dd4-431b-8872-ecc2181a70d8" providerId="ADAL" clId="{BAECC91D-7CF8-EF4F-9DF1-FE1FB467ACBD}" dt="2023-04-26T16:58:47.913" v="4137"/>
          <ac:spMkLst>
            <pc:docMk/>
            <pc:sldMk cId="1077863888" sldId="826"/>
            <ac:spMk id="4" creationId="{2ADAD1A1-4ED0-66F2-9829-9C9223F6BCD5}"/>
          </ac:spMkLst>
        </pc:spChg>
        <pc:spChg chg="add mod">
          <ac:chgData name="Nicky Wakim" userId="63a62853-8dd4-431b-8872-ecc2181a70d8" providerId="ADAL" clId="{BAECC91D-7CF8-EF4F-9DF1-FE1FB467ACBD}" dt="2023-04-26T16:58:47.913" v="4137"/>
          <ac:spMkLst>
            <pc:docMk/>
            <pc:sldMk cId="1077863888" sldId="826"/>
            <ac:spMk id="5" creationId="{3399FC29-94D6-0C7D-B6B8-7DBC5EA5CFB6}"/>
          </ac:spMkLst>
        </pc:spChg>
      </pc:sldChg>
      <pc:sldChg chg="addSp delSp modSp add mod ord">
        <pc:chgData name="Nicky Wakim" userId="63a62853-8dd4-431b-8872-ecc2181a70d8" providerId="ADAL" clId="{BAECC91D-7CF8-EF4F-9DF1-FE1FB467ACBD}" dt="2023-04-26T19:54:22.715" v="6040" actId="20577"/>
        <pc:sldMkLst>
          <pc:docMk/>
          <pc:sldMk cId="3138530186" sldId="827"/>
        </pc:sldMkLst>
        <pc:spChg chg="add mod">
          <ac:chgData name="Nicky Wakim" userId="63a62853-8dd4-431b-8872-ecc2181a70d8" providerId="ADAL" clId="{BAECC91D-7CF8-EF4F-9DF1-FE1FB467ACBD}" dt="2023-04-26T16:58:47.913" v="4137"/>
          <ac:spMkLst>
            <pc:docMk/>
            <pc:sldMk cId="3138530186" sldId="827"/>
            <ac:spMk id="3" creationId="{EF2A52CF-FE2F-410A-9FF5-F87A168E1B19}"/>
          </ac:spMkLst>
        </pc:spChg>
        <pc:spChg chg="add mod">
          <ac:chgData name="Nicky Wakim" userId="63a62853-8dd4-431b-8872-ecc2181a70d8" providerId="ADAL" clId="{BAECC91D-7CF8-EF4F-9DF1-FE1FB467ACBD}" dt="2023-04-26T16:58:47.913" v="4137"/>
          <ac:spMkLst>
            <pc:docMk/>
            <pc:sldMk cId="3138530186" sldId="827"/>
            <ac:spMk id="4" creationId="{A838F74E-B6B4-2517-FBD1-4A1B991DD7F8}"/>
          </ac:spMkLst>
        </pc:spChg>
        <pc:spChg chg="del">
          <ac:chgData name="Nicky Wakim" userId="63a62853-8dd4-431b-8872-ecc2181a70d8" providerId="ADAL" clId="{BAECC91D-7CF8-EF4F-9DF1-FE1FB467ACBD}" dt="2023-04-26T16:58:37.255" v="4136"/>
          <ac:spMkLst>
            <pc:docMk/>
            <pc:sldMk cId="3138530186" sldId="827"/>
            <ac:spMk id="5" creationId="{B8AD9BA3-3256-062F-DFA4-110F498C4195}"/>
          </ac:spMkLst>
        </pc:spChg>
        <pc:spChg chg="mod">
          <ac:chgData name="Nicky Wakim" userId="63a62853-8dd4-431b-8872-ecc2181a70d8" providerId="ADAL" clId="{BAECC91D-7CF8-EF4F-9DF1-FE1FB467ACBD}" dt="2023-04-26T19:54:22.715" v="6040" actId="20577"/>
          <ac:spMkLst>
            <pc:docMk/>
            <pc:sldMk cId="3138530186" sldId="827"/>
            <ac:spMk id="6" creationId="{214C2258-9099-E4EC-704D-FDAF20FBE1C3}"/>
          </ac:spMkLst>
        </pc:spChg>
      </pc:sldChg>
      <pc:sldChg chg="addSp delSp modSp add mod chgLayout">
        <pc:chgData name="Nicky Wakim" userId="63a62853-8dd4-431b-8872-ecc2181a70d8" providerId="ADAL" clId="{BAECC91D-7CF8-EF4F-9DF1-FE1FB467ACBD}" dt="2023-04-26T16:58:47.913" v="4137"/>
        <pc:sldMkLst>
          <pc:docMk/>
          <pc:sldMk cId="208200280" sldId="828"/>
        </pc:sldMkLst>
        <pc:spChg chg="add mod ord">
          <ac:chgData name="Nicky Wakim" userId="63a62853-8dd4-431b-8872-ecc2181a70d8" providerId="ADAL" clId="{BAECC91D-7CF8-EF4F-9DF1-FE1FB467ACBD}" dt="2023-04-26T15:58:47.638" v="1860" actId="255"/>
          <ac:spMkLst>
            <pc:docMk/>
            <pc:sldMk cId="208200280" sldId="828"/>
            <ac:spMk id="2" creationId="{2A14925E-86E1-EDCA-DA94-8E2C95E91828}"/>
          </ac:spMkLst>
        </pc:spChg>
        <pc:spChg chg="del mod ord">
          <ac:chgData name="Nicky Wakim" userId="63a62853-8dd4-431b-8872-ecc2181a70d8" providerId="ADAL" clId="{BAECC91D-7CF8-EF4F-9DF1-FE1FB467ACBD}" dt="2023-04-26T16:58:37.255" v="4136"/>
          <ac:spMkLst>
            <pc:docMk/>
            <pc:sldMk cId="208200280" sldId="828"/>
            <ac:spMk id="3" creationId="{8889A5EE-11B0-C404-B522-49E21DD93FF9}"/>
          </ac:spMkLst>
        </pc:spChg>
        <pc:spChg chg="add mod">
          <ac:chgData name="Nicky Wakim" userId="63a62853-8dd4-431b-8872-ecc2181a70d8" providerId="ADAL" clId="{BAECC91D-7CF8-EF4F-9DF1-FE1FB467ACBD}" dt="2023-04-26T16:58:47.913" v="4137"/>
          <ac:spMkLst>
            <pc:docMk/>
            <pc:sldMk cId="208200280" sldId="828"/>
            <ac:spMk id="4" creationId="{6581DF68-A697-62A2-40EE-66BE143F6D07}"/>
          </ac:spMkLst>
        </pc:spChg>
        <pc:spChg chg="add mod">
          <ac:chgData name="Nicky Wakim" userId="63a62853-8dd4-431b-8872-ecc2181a70d8" providerId="ADAL" clId="{BAECC91D-7CF8-EF4F-9DF1-FE1FB467ACBD}" dt="2023-04-26T16:58:47.913" v="4137"/>
          <ac:spMkLst>
            <pc:docMk/>
            <pc:sldMk cId="208200280" sldId="828"/>
            <ac:spMk id="6" creationId="{79B01FD4-A467-C7DF-1DCE-AAFE92392CC8}"/>
          </ac:spMkLst>
        </pc:spChg>
        <pc:spChg chg="mod">
          <ac:chgData name="Nicky Wakim" userId="63a62853-8dd4-431b-8872-ecc2181a70d8" providerId="ADAL" clId="{BAECC91D-7CF8-EF4F-9DF1-FE1FB467ACBD}" dt="2023-04-26T15:51:58.374" v="1078" actId="167"/>
          <ac:spMkLst>
            <pc:docMk/>
            <pc:sldMk cId="208200280" sldId="828"/>
            <ac:spMk id="17" creationId="{CA20BE72-321B-EA1B-378E-DD19AA20D87E}"/>
          </ac:spMkLst>
        </pc:spChg>
        <pc:spChg chg="mod ord">
          <ac:chgData name="Nicky Wakim" userId="63a62853-8dd4-431b-8872-ecc2181a70d8" providerId="ADAL" clId="{BAECC91D-7CF8-EF4F-9DF1-FE1FB467ACBD}" dt="2023-04-26T15:51:54.241" v="1077" actId="700"/>
          <ac:spMkLst>
            <pc:docMk/>
            <pc:sldMk cId="208200280" sldId="828"/>
            <ac:spMk id="18" creationId="{CA08FB29-3326-806A-D121-0C5DF7F86FFF}"/>
          </ac:spMkLst>
        </pc:spChg>
        <pc:picChg chg="del mod">
          <ac:chgData name="Nicky Wakim" userId="63a62853-8dd4-431b-8872-ecc2181a70d8" providerId="ADAL" clId="{BAECC91D-7CF8-EF4F-9DF1-FE1FB467ACBD}" dt="2023-04-26T15:51:51.519" v="1076" actId="478"/>
          <ac:picMkLst>
            <pc:docMk/>
            <pc:sldMk cId="208200280" sldId="828"/>
            <ac:picMk id="5" creationId="{4B9A57B5-0E60-4109-388B-463D478FCA66}"/>
          </ac:picMkLst>
        </pc:picChg>
        <pc:picChg chg="del">
          <ac:chgData name="Nicky Wakim" userId="63a62853-8dd4-431b-8872-ecc2181a70d8" providerId="ADAL" clId="{BAECC91D-7CF8-EF4F-9DF1-FE1FB467ACBD}" dt="2023-04-26T16:21:08.148" v="2445" actId="478"/>
          <ac:picMkLst>
            <pc:docMk/>
            <pc:sldMk cId="208200280" sldId="828"/>
            <ac:picMk id="11" creationId="{54F10953-EBE5-0B78-FD06-E91C922D78E7}"/>
          </ac:picMkLst>
        </pc:picChg>
      </pc:sldChg>
      <pc:sldChg chg="addSp delSp modSp add mod ord">
        <pc:chgData name="Nicky Wakim" userId="63a62853-8dd4-431b-8872-ecc2181a70d8" providerId="ADAL" clId="{BAECC91D-7CF8-EF4F-9DF1-FE1FB467ACBD}" dt="2023-04-26T16:58:47.913" v="4137"/>
        <pc:sldMkLst>
          <pc:docMk/>
          <pc:sldMk cId="2976157451" sldId="829"/>
        </pc:sldMkLst>
        <pc:spChg chg="mod">
          <ac:chgData name="Nicky Wakim" userId="63a62853-8dd4-431b-8872-ecc2181a70d8" providerId="ADAL" clId="{BAECC91D-7CF8-EF4F-9DF1-FE1FB467ACBD}" dt="2023-04-26T16:06:11.727" v="2191" actId="20577"/>
          <ac:spMkLst>
            <pc:docMk/>
            <pc:sldMk cId="2976157451" sldId="829"/>
            <ac:spMk id="3" creationId="{00000000-0000-0000-0000-000000000000}"/>
          </ac:spMkLst>
        </pc:spChg>
        <pc:spChg chg="del">
          <ac:chgData name="Nicky Wakim" userId="63a62853-8dd4-431b-8872-ecc2181a70d8" providerId="ADAL" clId="{BAECC91D-7CF8-EF4F-9DF1-FE1FB467ACBD}" dt="2023-04-26T16:58:37.255" v="4136"/>
          <ac:spMkLst>
            <pc:docMk/>
            <pc:sldMk cId="2976157451" sldId="829"/>
            <ac:spMk id="4" creationId="{00000000-0000-0000-0000-000000000000}"/>
          </ac:spMkLst>
        </pc:spChg>
        <pc:spChg chg="add mod">
          <ac:chgData name="Nicky Wakim" userId="63a62853-8dd4-431b-8872-ecc2181a70d8" providerId="ADAL" clId="{BAECC91D-7CF8-EF4F-9DF1-FE1FB467ACBD}" dt="2023-04-26T16:58:47.913" v="4137"/>
          <ac:spMkLst>
            <pc:docMk/>
            <pc:sldMk cId="2976157451" sldId="829"/>
            <ac:spMk id="5" creationId="{C41D390D-1232-1142-FBA0-821363C929AF}"/>
          </ac:spMkLst>
        </pc:spChg>
        <pc:spChg chg="add mod">
          <ac:chgData name="Nicky Wakim" userId="63a62853-8dd4-431b-8872-ecc2181a70d8" providerId="ADAL" clId="{BAECC91D-7CF8-EF4F-9DF1-FE1FB467ACBD}" dt="2023-04-26T16:58:47.913" v="4137"/>
          <ac:spMkLst>
            <pc:docMk/>
            <pc:sldMk cId="2976157451" sldId="829"/>
            <ac:spMk id="6" creationId="{39FC5EAA-EC1C-608C-670A-79974CB737C5}"/>
          </ac:spMkLst>
        </pc:spChg>
      </pc:sldChg>
      <pc:sldChg chg="addSp delSp modSp add mod">
        <pc:chgData name="Nicky Wakim" userId="63a62853-8dd4-431b-8872-ecc2181a70d8" providerId="ADAL" clId="{BAECC91D-7CF8-EF4F-9DF1-FE1FB467ACBD}" dt="2023-04-26T16:58:47.913" v="4137"/>
        <pc:sldMkLst>
          <pc:docMk/>
          <pc:sldMk cId="3906137364" sldId="830"/>
        </pc:sldMkLst>
        <pc:spChg chg="mod">
          <ac:chgData name="Nicky Wakim" userId="63a62853-8dd4-431b-8872-ecc2181a70d8" providerId="ADAL" clId="{BAECC91D-7CF8-EF4F-9DF1-FE1FB467ACBD}" dt="2023-04-26T16:07:45.529" v="2252" actId="20577"/>
          <ac:spMkLst>
            <pc:docMk/>
            <pc:sldMk cId="3906137364" sldId="830"/>
            <ac:spMk id="2" creationId="{00000000-0000-0000-0000-000000000000}"/>
          </ac:spMkLst>
        </pc:spChg>
        <pc:spChg chg="mod">
          <ac:chgData name="Nicky Wakim" userId="63a62853-8dd4-431b-8872-ecc2181a70d8" providerId="ADAL" clId="{BAECC91D-7CF8-EF4F-9DF1-FE1FB467ACBD}" dt="2023-04-26T16:12:10.539" v="2280" actId="113"/>
          <ac:spMkLst>
            <pc:docMk/>
            <pc:sldMk cId="3906137364" sldId="830"/>
            <ac:spMk id="3" creationId="{00000000-0000-0000-0000-000000000000}"/>
          </ac:spMkLst>
        </pc:spChg>
        <pc:spChg chg="del">
          <ac:chgData name="Nicky Wakim" userId="63a62853-8dd4-431b-8872-ecc2181a70d8" providerId="ADAL" clId="{BAECC91D-7CF8-EF4F-9DF1-FE1FB467ACBD}" dt="2023-04-26T16:58:37.255" v="4136"/>
          <ac:spMkLst>
            <pc:docMk/>
            <pc:sldMk cId="3906137364" sldId="830"/>
            <ac:spMk id="4" creationId="{00000000-0000-0000-0000-000000000000}"/>
          </ac:spMkLst>
        </pc:spChg>
        <pc:spChg chg="add mod">
          <ac:chgData name="Nicky Wakim" userId="63a62853-8dd4-431b-8872-ecc2181a70d8" providerId="ADAL" clId="{BAECC91D-7CF8-EF4F-9DF1-FE1FB467ACBD}" dt="2023-04-26T16:58:47.913" v="4137"/>
          <ac:spMkLst>
            <pc:docMk/>
            <pc:sldMk cId="3906137364" sldId="830"/>
            <ac:spMk id="5" creationId="{718F4CEA-5883-6B11-A90E-308ECD894C1C}"/>
          </ac:spMkLst>
        </pc:spChg>
        <pc:spChg chg="add mod">
          <ac:chgData name="Nicky Wakim" userId="63a62853-8dd4-431b-8872-ecc2181a70d8" providerId="ADAL" clId="{BAECC91D-7CF8-EF4F-9DF1-FE1FB467ACBD}" dt="2023-04-26T16:58:47.913" v="4137"/>
          <ac:spMkLst>
            <pc:docMk/>
            <pc:sldMk cId="3906137364" sldId="830"/>
            <ac:spMk id="6" creationId="{D56DB3C0-D527-A5FC-7D7D-9DBF6E9B1076}"/>
          </ac:spMkLst>
        </pc:spChg>
      </pc:sldChg>
      <pc:sldChg chg="modSp add del mod">
        <pc:chgData name="Nicky Wakim" userId="63a62853-8dd4-431b-8872-ecc2181a70d8" providerId="ADAL" clId="{BAECC91D-7CF8-EF4F-9DF1-FE1FB467ACBD}" dt="2023-04-26T16:11:35.822" v="2273" actId="2696"/>
        <pc:sldMkLst>
          <pc:docMk/>
          <pc:sldMk cId="198160177" sldId="831"/>
        </pc:sldMkLst>
        <pc:spChg chg="mod">
          <ac:chgData name="Nicky Wakim" userId="63a62853-8dd4-431b-8872-ecc2181a70d8" providerId="ADAL" clId="{BAECC91D-7CF8-EF4F-9DF1-FE1FB467ACBD}" dt="2023-04-26T16:07:42.761" v="2251" actId="20577"/>
          <ac:spMkLst>
            <pc:docMk/>
            <pc:sldMk cId="198160177" sldId="831"/>
            <ac:spMk id="2" creationId="{00000000-0000-0000-0000-000000000000}"/>
          </ac:spMkLst>
        </pc:spChg>
      </pc:sldChg>
      <pc:sldChg chg="addSp delSp modSp add mod ord">
        <pc:chgData name="Nicky Wakim" userId="63a62853-8dd4-431b-8872-ecc2181a70d8" providerId="ADAL" clId="{BAECC91D-7CF8-EF4F-9DF1-FE1FB467ACBD}" dt="2023-04-26T16:58:47.913" v="4137"/>
        <pc:sldMkLst>
          <pc:docMk/>
          <pc:sldMk cId="1788365071" sldId="831"/>
        </pc:sldMkLst>
        <pc:spChg chg="mod">
          <ac:chgData name="Nicky Wakim" userId="63a62853-8dd4-431b-8872-ecc2181a70d8" providerId="ADAL" clId="{BAECC91D-7CF8-EF4F-9DF1-FE1FB467ACBD}" dt="2023-04-26T16:12:22.307" v="2283" actId="20577"/>
          <ac:spMkLst>
            <pc:docMk/>
            <pc:sldMk cId="1788365071" sldId="831"/>
            <ac:spMk id="2" creationId="{00000000-0000-0000-0000-000000000000}"/>
          </ac:spMkLst>
        </pc:spChg>
        <pc:spChg chg="mod">
          <ac:chgData name="Nicky Wakim" userId="63a62853-8dd4-431b-8872-ecc2181a70d8" providerId="ADAL" clId="{BAECC91D-7CF8-EF4F-9DF1-FE1FB467ACBD}" dt="2023-04-26T16:16:19.650" v="2438" actId="20577"/>
          <ac:spMkLst>
            <pc:docMk/>
            <pc:sldMk cId="1788365071" sldId="831"/>
            <ac:spMk id="3" creationId="{00000000-0000-0000-0000-000000000000}"/>
          </ac:spMkLst>
        </pc:spChg>
        <pc:spChg chg="del">
          <ac:chgData name="Nicky Wakim" userId="63a62853-8dd4-431b-8872-ecc2181a70d8" providerId="ADAL" clId="{BAECC91D-7CF8-EF4F-9DF1-FE1FB467ACBD}" dt="2023-04-26T16:58:37.255" v="4136"/>
          <ac:spMkLst>
            <pc:docMk/>
            <pc:sldMk cId="1788365071" sldId="831"/>
            <ac:spMk id="4" creationId="{00000000-0000-0000-0000-000000000000}"/>
          </ac:spMkLst>
        </pc:spChg>
        <pc:spChg chg="add mod">
          <ac:chgData name="Nicky Wakim" userId="63a62853-8dd4-431b-8872-ecc2181a70d8" providerId="ADAL" clId="{BAECC91D-7CF8-EF4F-9DF1-FE1FB467ACBD}" dt="2023-04-26T16:58:47.913" v="4137"/>
          <ac:spMkLst>
            <pc:docMk/>
            <pc:sldMk cId="1788365071" sldId="831"/>
            <ac:spMk id="5" creationId="{CAFFA7D6-E148-7ADA-ECAA-BAF49C4BD1E0}"/>
          </ac:spMkLst>
        </pc:spChg>
        <pc:spChg chg="add mod">
          <ac:chgData name="Nicky Wakim" userId="63a62853-8dd4-431b-8872-ecc2181a70d8" providerId="ADAL" clId="{BAECC91D-7CF8-EF4F-9DF1-FE1FB467ACBD}" dt="2023-04-26T16:58:47.913" v="4137"/>
          <ac:spMkLst>
            <pc:docMk/>
            <pc:sldMk cId="1788365071" sldId="831"/>
            <ac:spMk id="6" creationId="{D7DC2AA4-8598-36FA-238C-91FE4AC42C44}"/>
          </ac:spMkLst>
        </pc:spChg>
      </pc:sldChg>
      <pc:sldChg chg="addSp delSp modSp add del">
        <pc:chgData name="Nicky Wakim" userId="63a62853-8dd4-431b-8872-ecc2181a70d8" providerId="ADAL" clId="{BAECC91D-7CF8-EF4F-9DF1-FE1FB467ACBD}" dt="2023-04-26T19:55:05.064" v="6053" actId="2696"/>
        <pc:sldMkLst>
          <pc:docMk/>
          <pc:sldMk cId="4018906545" sldId="832"/>
        </pc:sldMkLst>
        <pc:spChg chg="add mod">
          <ac:chgData name="Nicky Wakim" userId="63a62853-8dd4-431b-8872-ecc2181a70d8" providerId="ADAL" clId="{BAECC91D-7CF8-EF4F-9DF1-FE1FB467ACBD}" dt="2023-04-26T16:58:47.913" v="4137"/>
          <ac:spMkLst>
            <pc:docMk/>
            <pc:sldMk cId="4018906545" sldId="832"/>
            <ac:spMk id="3" creationId="{C8A699D7-8383-5135-8A5F-F66DBBF2A79C}"/>
          </ac:spMkLst>
        </pc:spChg>
        <pc:spChg chg="add mod">
          <ac:chgData name="Nicky Wakim" userId="63a62853-8dd4-431b-8872-ecc2181a70d8" providerId="ADAL" clId="{BAECC91D-7CF8-EF4F-9DF1-FE1FB467ACBD}" dt="2023-04-26T16:58:47.913" v="4137"/>
          <ac:spMkLst>
            <pc:docMk/>
            <pc:sldMk cId="4018906545" sldId="832"/>
            <ac:spMk id="4" creationId="{C4AE675F-B944-B64B-AB75-AF5FFE793625}"/>
          </ac:spMkLst>
        </pc:spChg>
        <pc:spChg chg="del">
          <ac:chgData name="Nicky Wakim" userId="63a62853-8dd4-431b-8872-ecc2181a70d8" providerId="ADAL" clId="{BAECC91D-7CF8-EF4F-9DF1-FE1FB467ACBD}" dt="2023-04-26T16:58:37.255" v="4136"/>
          <ac:spMkLst>
            <pc:docMk/>
            <pc:sldMk cId="4018906545" sldId="832"/>
            <ac:spMk id="5" creationId="{B8AD9BA3-3256-062F-DFA4-110F498C4195}"/>
          </ac:spMkLst>
        </pc:spChg>
      </pc:sldChg>
      <pc:sldChg chg="addSp delSp modSp add del">
        <pc:chgData name="Nicky Wakim" userId="63a62853-8dd4-431b-8872-ecc2181a70d8" providerId="ADAL" clId="{BAECC91D-7CF8-EF4F-9DF1-FE1FB467ACBD}" dt="2023-04-26T19:55:16.903" v="6057" actId="2696"/>
        <pc:sldMkLst>
          <pc:docMk/>
          <pc:sldMk cId="1444654866" sldId="833"/>
        </pc:sldMkLst>
        <pc:spChg chg="add mod">
          <ac:chgData name="Nicky Wakim" userId="63a62853-8dd4-431b-8872-ecc2181a70d8" providerId="ADAL" clId="{BAECC91D-7CF8-EF4F-9DF1-FE1FB467ACBD}" dt="2023-04-26T16:58:47.913" v="4137"/>
          <ac:spMkLst>
            <pc:docMk/>
            <pc:sldMk cId="1444654866" sldId="833"/>
            <ac:spMk id="3" creationId="{189F6B30-98F8-AFFD-6755-B96947CFADEF}"/>
          </ac:spMkLst>
        </pc:spChg>
        <pc:spChg chg="add mod">
          <ac:chgData name="Nicky Wakim" userId="63a62853-8dd4-431b-8872-ecc2181a70d8" providerId="ADAL" clId="{BAECC91D-7CF8-EF4F-9DF1-FE1FB467ACBD}" dt="2023-04-26T16:58:47.913" v="4137"/>
          <ac:spMkLst>
            <pc:docMk/>
            <pc:sldMk cId="1444654866" sldId="833"/>
            <ac:spMk id="4" creationId="{1D8D50B5-87C3-FB10-4975-2094CD138C45}"/>
          </ac:spMkLst>
        </pc:spChg>
        <pc:spChg chg="del">
          <ac:chgData name="Nicky Wakim" userId="63a62853-8dd4-431b-8872-ecc2181a70d8" providerId="ADAL" clId="{BAECC91D-7CF8-EF4F-9DF1-FE1FB467ACBD}" dt="2023-04-26T16:58:37.255" v="4136"/>
          <ac:spMkLst>
            <pc:docMk/>
            <pc:sldMk cId="1444654866" sldId="833"/>
            <ac:spMk id="5" creationId="{B8AD9BA3-3256-062F-DFA4-110F498C4195}"/>
          </ac:spMkLst>
        </pc:spChg>
      </pc:sldChg>
      <pc:sldChg chg="add del">
        <pc:chgData name="Nicky Wakim" userId="63a62853-8dd4-431b-8872-ecc2181a70d8" providerId="ADAL" clId="{BAECC91D-7CF8-EF4F-9DF1-FE1FB467ACBD}" dt="2023-04-26T16:21:24.590" v="2450" actId="2696"/>
        <pc:sldMkLst>
          <pc:docMk/>
          <pc:sldMk cId="2879634086" sldId="834"/>
        </pc:sldMkLst>
      </pc:sldChg>
      <pc:sldChg chg="addSp delSp modSp add mod">
        <pc:chgData name="Nicky Wakim" userId="63a62853-8dd4-431b-8872-ecc2181a70d8" providerId="ADAL" clId="{BAECC91D-7CF8-EF4F-9DF1-FE1FB467ACBD}" dt="2023-04-26T16:58:47.913" v="4137"/>
        <pc:sldMkLst>
          <pc:docMk/>
          <pc:sldMk cId="454234353" sldId="835"/>
        </pc:sldMkLst>
        <pc:spChg chg="mod">
          <ac:chgData name="Nicky Wakim" userId="63a62853-8dd4-431b-8872-ecc2181a70d8" providerId="ADAL" clId="{BAECC91D-7CF8-EF4F-9DF1-FE1FB467ACBD}" dt="2023-04-26T16:21:30.789" v="2464" actId="20577"/>
          <ac:spMkLst>
            <pc:docMk/>
            <pc:sldMk cId="454234353" sldId="835"/>
            <ac:spMk id="2" creationId="{00000000-0000-0000-0000-000000000000}"/>
          </ac:spMkLst>
        </pc:spChg>
        <pc:spChg chg="mod">
          <ac:chgData name="Nicky Wakim" userId="63a62853-8dd4-431b-8872-ecc2181a70d8" providerId="ADAL" clId="{BAECC91D-7CF8-EF4F-9DF1-FE1FB467ACBD}" dt="2023-04-26T16:28:25.780" v="2951" actId="20577"/>
          <ac:spMkLst>
            <pc:docMk/>
            <pc:sldMk cId="454234353" sldId="835"/>
            <ac:spMk id="3" creationId="{00000000-0000-0000-0000-000000000000}"/>
          </ac:spMkLst>
        </pc:spChg>
        <pc:spChg chg="del">
          <ac:chgData name="Nicky Wakim" userId="63a62853-8dd4-431b-8872-ecc2181a70d8" providerId="ADAL" clId="{BAECC91D-7CF8-EF4F-9DF1-FE1FB467ACBD}" dt="2023-04-26T16:58:37.255" v="4136"/>
          <ac:spMkLst>
            <pc:docMk/>
            <pc:sldMk cId="454234353" sldId="835"/>
            <ac:spMk id="4" creationId="{00000000-0000-0000-0000-000000000000}"/>
          </ac:spMkLst>
        </pc:spChg>
        <pc:spChg chg="add mod">
          <ac:chgData name="Nicky Wakim" userId="63a62853-8dd4-431b-8872-ecc2181a70d8" providerId="ADAL" clId="{BAECC91D-7CF8-EF4F-9DF1-FE1FB467ACBD}" dt="2023-04-26T16:58:47.913" v="4137"/>
          <ac:spMkLst>
            <pc:docMk/>
            <pc:sldMk cId="454234353" sldId="835"/>
            <ac:spMk id="5" creationId="{B2078CC0-B15B-A5B0-8716-0CE72F505925}"/>
          </ac:spMkLst>
        </pc:spChg>
        <pc:spChg chg="add mod">
          <ac:chgData name="Nicky Wakim" userId="63a62853-8dd4-431b-8872-ecc2181a70d8" providerId="ADAL" clId="{BAECC91D-7CF8-EF4F-9DF1-FE1FB467ACBD}" dt="2023-04-26T16:58:47.913" v="4137"/>
          <ac:spMkLst>
            <pc:docMk/>
            <pc:sldMk cId="454234353" sldId="835"/>
            <ac:spMk id="6" creationId="{C4971FBA-737F-2E73-A652-F7A1FF497FB7}"/>
          </ac:spMkLst>
        </pc:spChg>
      </pc:sldChg>
      <pc:sldChg chg="addSp delSp modSp add mod">
        <pc:chgData name="Nicky Wakim" userId="63a62853-8dd4-431b-8872-ecc2181a70d8" providerId="ADAL" clId="{BAECC91D-7CF8-EF4F-9DF1-FE1FB467ACBD}" dt="2023-04-26T16:58:47.913" v="4137"/>
        <pc:sldMkLst>
          <pc:docMk/>
          <pc:sldMk cId="3765975269" sldId="836"/>
        </pc:sldMkLst>
        <pc:spChg chg="mod">
          <ac:chgData name="Nicky Wakim" userId="63a62853-8dd4-431b-8872-ecc2181a70d8" providerId="ADAL" clId="{BAECC91D-7CF8-EF4F-9DF1-FE1FB467ACBD}" dt="2023-04-26T16:43:22.787" v="3202" actId="20577"/>
          <ac:spMkLst>
            <pc:docMk/>
            <pc:sldMk cId="3765975269" sldId="836"/>
            <ac:spMk id="2" creationId="{00000000-0000-0000-0000-000000000000}"/>
          </ac:spMkLst>
        </pc:spChg>
        <pc:spChg chg="mod">
          <ac:chgData name="Nicky Wakim" userId="63a62853-8dd4-431b-8872-ecc2181a70d8" providerId="ADAL" clId="{BAECC91D-7CF8-EF4F-9DF1-FE1FB467ACBD}" dt="2023-04-26T16:43:34.250" v="3206" actId="20577"/>
          <ac:spMkLst>
            <pc:docMk/>
            <pc:sldMk cId="3765975269" sldId="836"/>
            <ac:spMk id="3" creationId="{00000000-0000-0000-0000-000000000000}"/>
          </ac:spMkLst>
        </pc:spChg>
        <pc:spChg chg="del">
          <ac:chgData name="Nicky Wakim" userId="63a62853-8dd4-431b-8872-ecc2181a70d8" providerId="ADAL" clId="{BAECC91D-7CF8-EF4F-9DF1-FE1FB467ACBD}" dt="2023-04-26T16:58:37.255" v="4136"/>
          <ac:spMkLst>
            <pc:docMk/>
            <pc:sldMk cId="3765975269" sldId="836"/>
            <ac:spMk id="4" creationId="{00000000-0000-0000-0000-000000000000}"/>
          </ac:spMkLst>
        </pc:spChg>
        <pc:spChg chg="add mod">
          <ac:chgData name="Nicky Wakim" userId="63a62853-8dd4-431b-8872-ecc2181a70d8" providerId="ADAL" clId="{BAECC91D-7CF8-EF4F-9DF1-FE1FB467ACBD}" dt="2023-04-26T16:58:47.913" v="4137"/>
          <ac:spMkLst>
            <pc:docMk/>
            <pc:sldMk cId="3765975269" sldId="836"/>
            <ac:spMk id="8" creationId="{AA65CC1E-6EE6-4F9E-0A95-CDBF0C25A0AA}"/>
          </ac:spMkLst>
        </pc:spChg>
        <pc:spChg chg="add mod">
          <ac:chgData name="Nicky Wakim" userId="63a62853-8dd4-431b-8872-ecc2181a70d8" providerId="ADAL" clId="{BAECC91D-7CF8-EF4F-9DF1-FE1FB467ACBD}" dt="2023-04-26T16:58:47.913" v="4137"/>
          <ac:spMkLst>
            <pc:docMk/>
            <pc:sldMk cId="3765975269" sldId="836"/>
            <ac:spMk id="9" creationId="{F7CEE080-D586-6044-8387-92C62052E9A5}"/>
          </ac:spMkLst>
        </pc:spChg>
        <pc:picChg chg="add del mod">
          <ac:chgData name="Nicky Wakim" userId="63a62853-8dd4-431b-8872-ecc2181a70d8" providerId="ADAL" clId="{BAECC91D-7CF8-EF4F-9DF1-FE1FB467ACBD}" dt="2023-04-26T16:43:30.200" v="3205" actId="478"/>
          <ac:picMkLst>
            <pc:docMk/>
            <pc:sldMk cId="3765975269" sldId="836"/>
            <ac:picMk id="6" creationId="{428077C9-C6DE-5C72-BD83-A786A1874D8B}"/>
          </ac:picMkLst>
        </pc:picChg>
      </pc:sldChg>
      <pc:sldChg chg="addSp delSp modSp add mod">
        <pc:chgData name="Nicky Wakim" userId="63a62853-8dd4-431b-8872-ecc2181a70d8" providerId="ADAL" clId="{BAECC91D-7CF8-EF4F-9DF1-FE1FB467ACBD}" dt="2023-04-26T17:01:31.722" v="4308" actId="255"/>
        <pc:sldMkLst>
          <pc:docMk/>
          <pc:sldMk cId="1814486718" sldId="837"/>
        </pc:sldMkLst>
        <pc:spChg chg="mod">
          <ac:chgData name="Nicky Wakim" userId="63a62853-8dd4-431b-8872-ecc2181a70d8" providerId="ADAL" clId="{BAECC91D-7CF8-EF4F-9DF1-FE1FB467ACBD}" dt="2023-04-26T16:51:55.090" v="3864" actId="20577"/>
          <ac:spMkLst>
            <pc:docMk/>
            <pc:sldMk cId="1814486718" sldId="837"/>
            <ac:spMk id="2" creationId="{00000000-0000-0000-0000-000000000000}"/>
          </ac:spMkLst>
        </pc:spChg>
        <pc:spChg chg="mod">
          <ac:chgData name="Nicky Wakim" userId="63a62853-8dd4-431b-8872-ecc2181a70d8" providerId="ADAL" clId="{BAECC91D-7CF8-EF4F-9DF1-FE1FB467ACBD}" dt="2023-04-26T17:01:31.722" v="4308" actId="255"/>
          <ac:spMkLst>
            <pc:docMk/>
            <pc:sldMk cId="1814486718" sldId="837"/>
            <ac:spMk id="3" creationId="{00000000-0000-0000-0000-000000000000}"/>
          </ac:spMkLst>
        </pc:spChg>
        <pc:spChg chg="del">
          <ac:chgData name="Nicky Wakim" userId="63a62853-8dd4-431b-8872-ecc2181a70d8" providerId="ADAL" clId="{BAECC91D-7CF8-EF4F-9DF1-FE1FB467ACBD}" dt="2023-04-26T16:58:37.255" v="4136"/>
          <ac:spMkLst>
            <pc:docMk/>
            <pc:sldMk cId="1814486718" sldId="837"/>
            <ac:spMk id="4" creationId="{00000000-0000-0000-0000-000000000000}"/>
          </ac:spMkLst>
        </pc:spChg>
        <pc:spChg chg="add mod">
          <ac:chgData name="Nicky Wakim" userId="63a62853-8dd4-431b-8872-ecc2181a70d8" providerId="ADAL" clId="{BAECC91D-7CF8-EF4F-9DF1-FE1FB467ACBD}" dt="2023-04-26T16:58:47.913" v="4137"/>
          <ac:spMkLst>
            <pc:docMk/>
            <pc:sldMk cId="1814486718" sldId="837"/>
            <ac:spMk id="8" creationId="{56EE0D25-3615-BDB6-EB35-3A4E96C5FD00}"/>
          </ac:spMkLst>
        </pc:spChg>
        <pc:spChg chg="add mod">
          <ac:chgData name="Nicky Wakim" userId="63a62853-8dd4-431b-8872-ecc2181a70d8" providerId="ADAL" clId="{BAECC91D-7CF8-EF4F-9DF1-FE1FB467ACBD}" dt="2023-04-26T16:58:47.913" v="4137"/>
          <ac:spMkLst>
            <pc:docMk/>
            <pc:sldMk cId="1814486718" sldId="837"/>
            <ac:spMk id="9" creationId="{B4BAE88D-9D2E-935F-E0F0-FE4643F0DFAF}"/>
          </ac:spMkLst>
        </pc:spChg>
        <pc:picChg chg="add del mod">
          <ac:chgData name="Nicky Wakim" userId="63a62853-8dd4-431b-8872-ecc2181a70d8" providerId="ADAL" clId="{BAECC91D-7CF8-EF4F-9DF1-FE1FB467ACBD}" dt="2023-04-26T16:57:42.057" v="4104" actId="478"/>
          <ac:picMkLst>
            <pc:docMk/>
            <pc:sldMk cId="1814486718" sldId="837"/>
            <ac:picMk id="6" creationId="{7C859BB0-CA7B-AB65-8A5C-ECA6BF7623A2}"/>
          </ac:picMkLst>
        </pc:picChg>
      </pc:sldChg>
      <pc:sldChg chg="addSp delSp modSp add del mod">
        <pc:chgData name="Nicky Wakim" userId="63a62853-8dd4-431b-8872-ecc2181a70d8" providerId="ADAL" clId="{BAECC91D-7CF8-EF4F-9DF1-FE1FB467ACBD}" dt="2023-04-26T17:01:50.666" v="4316" actId="2696"/>
        <pc:sldMkLst>
          <pc:docMk/>
          <pc:sldMk cId="2426555873" sldId="838"/>
        </pc:sldMkLst>
        <pc:spChg chg="mod">
          <ac:chgData name="Nicky Wakim" userId="63a62853-8dd4-431b-8872-ecc2181a70d8" providerId="ADAL" clId="{BAECC91D-7CF8-EF4F-9DF1-FE1FB467ACBD}" dt="2023-04-26T16:27:49.965" v="2918" actId="20577"/>
          <ac:spMkLst>
            <pc:docMk/>
            <pc:sldMk cId="2426555873" sldId="838"/>
            <ac:spMk id="2" creationId="{00000000-0000-0000-0000-000000000000}"/>
          </ac:spMkLst>
        </pc:spChg>
        <pc:spChg chg="mod">
          <ac:chgData name="Nicky Wakim" userId="63a62853-8dd4-431b-8872-ecc2181a70d8" providerId="ADAL" clId="{BAECC91D-7CF8-EF4F-9DF1-FE1FB467ACBD}" dt="2023-04-26T16:28:02.227" v="2935" actId="20577"/>
          <ac:spMkLst>
            <pc:docMk/>
            <pc:sldMk cId="2426555873" sldId="838"/>
            <ac:spMk id="3" creationId="{00000000-0000-0000-0000-000000000000}"/>
          </ac:spMkLst>
        </pc:spChg>
        <pc:spChg chg="del">
          <ac:chgData name="Nicky Wakim" userId="63a62853-8dd4-431b-8872-ecc2181a70d8" providerId="ADAL" clId="{BAECC91D-7CF8-EF4F-9DF1-FE1FB467ACBD}" dt="2023-04-26T16:58:37.255" v="4136"/>
          <ac:spMkLst>
            <pc:docMk/>
            <pc:sldMk cId="2426555873" sldId="838"/>
            <ac:spMk id="4" creationId="{00000000-0000-0000-0000-000000000000}"/>
          </ac:spMkLst>
        </pc:spChg>
        <pc:spChg chg="add mod">
          <ac:chgData name="Nicky Wakim" userId="63a62853-8dd4-431b-8872-ecc2181a70d8" providerId="ADAL" clId="{BAECC91D-7CF8-EF4F-9DF1-FE1FB467ACBD}" dt="2023-04-26T16:58:47.913" v="4137"/>
          <ac:spMkLst>
            <pc:docMk/>
            <pc:sldMk cId="2426555873" sldId="838"/>
            <ac:spMk id="5" creationId="{C58C60C2-29A5-4B79-873F-A80168665AC6}"/>
          </ac:spMkLst>
        </pc:spChg>
        <pc:spChg chg="add mod">
          <ac:chgData name="Nicky Wakim" userId="63a62853-8dd4-431b-8872-ecc2181a70d8" providerId="ADAL" clId="{BAECC91D-7CF8-EF4F-9DF1-FE1FB467ACBD}" dt="2023-04-26T16:58:47.913" v="4137"/>
          <ac:spMkLst>
            <pc:docMk/>
            <pc:sldMk cId="2426555873" sldId="838"/>
            <ac:spMk id="6" creationId="{3495E067-D983-B9BB-57AC-6940ACE03462}"/>
          </ac:spMkLst>
        </pc:spChg>
      </pc:sldChg>
      <pc:sldChg chg="addSp delSp modSp add mod">
        <pc:chgData name="Nicky Wakim" userId="63a62853-8dd4-431b-8872-ecc2181a70d8" providerId="ADAL" clId="{BAECC91D-7CF8-EF4F-9DF1-FE1FB467ACBD}" dt="2023-04-26T16:58:47.913" v="4137"/>
        <pc:sldMkLst>
          <pc:docMk/>
          <pc:sldMk cId="2212658402" sldId="839"/>
        </pc:sldMkLst>
        <pc:spChg chg="mod">
          <ac:chgData name="Nicky Wakim" userId="63a62853-8dd4-431b-8872-ecc2181a70d8" providerId="ADAL" clId="{BAECC91D-7CF8-EF4F-9DF1-FE1FB467ACBD}" dt="2023-04-26T16:30:30.069" v="2956" actId="20577"/>
          <ac:spMkLst>
            <pc:docMk/>
            <pc:sldMk cId="2212658402" sldId="839"/>
            <ac:spMk id="2" creationId="{00000000-0000-0000-0000-000000000000}"/>
          </ac:spMkLst>
        </pc:spChg>
        <pc:spChg chg="mod">
          <ac:chgData name="Nicky Wakim" userId="63a62853-8dd4-431b-8872-ecc2181a70d8" providerId="ADAL" clId="{BAECC91D-7CF8-EF4F-9DF1-FE1FB467ACBD}" dt="2023-04-26T16:32:27.391" v="3024" actId="207"/>
          <ac:spMkLst>
            <pc:docMk/>
            <pc:sldMk cId="2212658402" sldId="839"/>
            <ac:spMk id="3" creationId="{00000000-0000-0000-0000-000000000000}"/>
          </ac:spMkLst>
        </pc:spChg>
        <pc:spChg chg="del">
          <ac:chgData name="Nicky Wakim" userId="63a62853-8dd4-431b-8872-ecc2181a70d8" providerId="ADAL" clId="{BAECC91D-7CF8-EF4F-9DF1-FE1FB467ACBD}" dt="2023-04-26T16:58:37.255" v="4136"/>
          <ac:spMkLst>
            <pc:docMk/>
            <pc:sldMk cId="2212658402" sldId="839"/>
            <ac:spMk id="4" creationId="{00000000-0000-0000-0000-000000000000}"/>
          </ac:spMkLst>
        </pc:spChg>
        <pc:spChg chg="add mod">
          <ac:chgData name="Nicky Wakim" userId="63a62853-8dd4-431b-8872-ecc2181a70d8" providerId="ADAL" clId="{BAECC91D-7CF8-EF4F-9DF1-FE1FB467ACBD}" dt="2023-04-26T16:58:47.913" v="4137"/>
          <ac:spMkLst>
            <pc:docMk/>
            <pc:sldMk cId="2212658402" sldId="839"/>
            <ac:spMk id="5" creationId="{EA8CD97C-3A90-61E3-9871-7A4014B5AD8E}"/>
          </ac:spMkLst>
        </pc:spChg>
        <pc:spChg chg="add mod">
          <ac:chgData name="Nicky Wakim" userId="63a62853-8dd4-431b-8872-ecc2181a70d8" providerId="ADAL" clId="{BAECC91D-7CF8-EF4F-9DF1-FE1FB467ACBD}" dt="2023-04-26T16:58:47.913" v="4137"/>
          <ac:spMkLst>
            <pc:docMk/>
            <pc:sldMk cId="2212658402" sldId="839"/>
            <ac:spMk id="6" creationId="{7134BDB7-B9C4-05D2-0AE1-704D2E979E9A}"/>
          </ac:spMkLst>
        </pc:spChg>
      </pc:sldChg>
      <pc:sldChg chg="modSp add del mod">
        <pc:chgData name="Nicky Wakim" userId="63a62853-8dd4-431b-8872-ecc2181a70d8" providerId="ADAL" clId="{BAECC91D-7CF8-EF4F-9DF1-FE1FB467ACBD}" dt="2023-04-26T16:43:27.414" v="3204" actId="2696"/>
        <pc:sldMkLst>
          <pc:docMk/>
          <pc:sldMk cId="3709182538" sldId="840"/>
        </pc:sldMkLst>
        <pc:picChg chg="mod">
          <ac:chgData name="Nicky Wakim" userId="63a62853-8dd4-431b-8872-ecc2181a70d8" providerId="ADAL" clId="{BAECC91D-7CF8-EF4F-9DF1-FE1FB467ACBD}" dt="2023-04-26T16:42:47.110" v="3198" actId="14100"/>
          <ac:picMkLst>
            <pc:docMk/>
            <pc:sldMk cId="3709182538" sldId="840"/>
            <ac:picMk id="6" creationId="{428077C9-C6DE-5C72-BD83-A786A1874D8B}"/>
          </ac:picMkLst>
        </pc:picChg>
      </pc:sldChg>
      <pc:sldChg chg="addSp delSp modSp add mod">
        <pc:chgData name="Nicky Wakim" userId="63a62853-8dd4-431b-8872-ecc2181a70d8" providerId="ADAL" clId="{BAECC91D-7CF8-EF4F-9DF1-FE1FB467ACBD}" dt="2023-04-26T16:58:47.913" v="4137"/>
        <pc:sldMkLst>
          <pc:docMk/>
          <pc:sldMk cId="2165653328" sldId="841"/>
        </pc:sldMkLst>
        <pc:spChg chg="mod">
          <ac:chgData name="Nicky Wakim" userId="63a62853-8dd4-431b-8872-ecc2181a70d8" providerId="ADAL" clId="{BAECC91D-7CF8-EF4F-9DF1-FE1FB467ACBD}" dt="2023-04-26T16:44:16.796" v="3247" actId="20577"/>
          <ac:spMkLst>
            <pc:docMk/>
            <pc:sldMk cId="2165653328" sldId="841"/>
            <ac:spMk id="2" creationId="{00000000-0000-0000-0000-000000000000}"/>
          </ac:spMkLst>
        </pc:spChg>
        <pc:spChg chg="mod">
          <ac:chgData name="Nicky Wakim" userId="63a62853-8dd4-431b-8872-ecc2181a70d8" providerId="ADAL" clId="{BAECC91D-7CF8-EF4F-9DF1-FE1FB467ACBD}" dt="2023-04-26T16:43:55.317" v="3244" actId="20577"/>
          <ac:spMkLst>
            <pc:docMk/>
            <pc:sldMk cId="2165653328" sldId="841"/>
            <ac:spMk id="3" creationId="{00000000-0000-0000-0000-000000000000}"/>
          </ac:spMkLst>
        </pc:spChg>
        <pc:spChg chg="del">
          <ac:chgData name="Nicky Wakim" userId="63a62853-8dd4-431b-8872-ecc2181a70d8" providerId="ADAL" clId="{BAECC91D-7CF8-EF4F-9DF1-FE1FB467ACBD}" dt="2023-04-26T16:58:37.255" v="4136"/>
          <ac:spMkLst>
            <pc:docMk/>
            <pc:sldMk cId="2165653328" sldId="841"/>
            <ac:spMk id="4" creationId="{00000000-0000-0000-0000-000000000000}"/>
          </ac:spMkLst>
        </pc:spChg>
        <pc:spChg chg="add mod">
          <ac:chgData name="Nicky Wakim" userId="63a62853-8dd4-431b-8872-ecc2181a70d8" providerId="ADAL" clId="{BAECC91D-7CF8-EF4F-9DF1-FE1FB467ACBD}" dt="2023-04-26T16:58:47.913" v="4137"/>
          <ac:spMkLst>
            <pc:docMk/>
            <pc:sldMk cId="2165653328" sldId="841"/>
            <ac:spMk id="5" creationId="{78292143-53FA-3A9B-A14A-14DA2CFF20F0}"/>
          </ac:spMkLst>
        </pc:spChg>
        <pc:spChg chg="add mod">
          <ac:chgData name="Nicky Wakim" userId="63a62853-8dd4-431b-8872-ecc2181a70d8" providerId="ADAL" clId="{BAECC91D-7CF8-EF4F-9DF1-FE1FB467ACBD}" dt="2023-04-26T16:58:47.913" v="4137"/>
          <ac:spMkLst>
            <pc:docMk/>
            <pc:sldMk cId="2165653328" sldId="841"/>
            <ac:spMk id="8" creationId="{B678D0C3-33A2-D422-AE1D-687286719C5C}"/>
          </ac:spMkLst>
        </pc:spChg>
        <pc:picChg chg="mod">
          <ac:chgData name="Nicky Wakim" userId="63a62853-8dd4-431b-8872-ecc2181a70d8" providerId="ADAL" clId="{BAECC91D-7CF8-EF4F-9DF1-FE1FB467ACBD}" dt="2023-04-26T16:44:03.530" v="3246" actId="1076"/>
          <ac:picMkLst>
            <pc:docMk/>
            <pc:sldMk cId="2165653328" sldId="841"/>
            <ac:picMk id="6" creationId="{428077C9-C6DE-5C72-BD83-A786A1874D8B}"/>
          </ac:picMkLst>
        </pc:picChg>
      </pc:sldChg>
      <pc:sldChg chg="addSp delSp modSp add mod">
        <pc:chgData name="Nicky Wakim" userId="63a62853-8dd4-431b-8872-ecc2181a70d8" providerId="ADAL" clId="{BAECC91D-7CF8-EF4F-9DF1-FE1FB467ACBD}" dt="2023-04-26T16:58:47.913" v="4137"/>
        <pc:sldMkLst>
          <pc:docMk/>
          <pc:sldMk cId="4268901558" sldId="842"/>
        </pc:sldMkLst>
        <pc:spChg chg="mod">
          <ac:chgData name="Nicky Wakim" userId="63a62853-8dd4-431b-8872-ecc2181a70d8" providerId="ADAL" clId="{BAECC91D-7CF8-EF4F-9DF1-FE1FB467ACBD}" dt="2023-04-26T16:51:48.247" v="3858" actId="20577"/>
          <ac:spMkLst>
            <pc:docMk/>
            <pc:sldMk cId="4268901558" sldId="842"/>
            <ac:spMk id="2" creationId="{00000000-0000-0000-0000-000000000000}"/>
          </ac:spMkLst>
        </pc:spChg>
        <pc:spChg chg="mod">
          <ac:chgData name="Nicky Wakim" userId="63a62853-8dd4-431b-8872-ecc2181a70d8" providerId="ADAL" clId="{BAECC91D-7CF8-EF4F-9DF1-FE1FB467ACBD}" dt="2023-04-26T16:51:38.152" v="3857" actId="255"/>
          <ac:spMkLst>
            <pc:docMk/>
            <pc:sldMk cId="4268901558" sldId="842"/>
            <ac:spMk id="3" creationId="{00000000-0000-0000-0000-000000000000}"/>
          </ac:spMkLst>
        </pc:spChg>
        <pc:spChg chg="del">
          <ac:chgData name="Nicky Wakim" userId="63a62853-8dd4-431b-8872-ecc2181a70d8" providerId="ADAL" clId="{BAECC91D-7CF8-EF4F-9DF1-FE1FB467ACBD}" dt="2023-04-26T16:58:37.255" v="4136"/>
          <ac:spMkLst>
            <pc:docMk/>
            <pc:sldMk cId="4268901558" sldId="842"/>
            <ac:spMk id="4" creationId="{00000000-0000-0000-0000-000000000000}"/>
          </ac:spMkLst>
        </pc:spChg>
        <pc:spChg chg="add mod">
          <ac:chgData name="Nicky Wakim" userId="63a62853-8dd4-431b-8872-ecc2181a70d8" providerId="ADAL" clId="{BAECC91D-7CF8-EF4F-9DF1-FE1FB467ACBD}" dt="2023-04-26T16:58:47.913" v="4137"/>
          <ac:spMkLst>
            <pc:docMk/>
            <pc:sldMk cId="4268901558" sldId="842"/>
            <ac:spMk id="5" creationId="{8B9810ED-5129-1970-2EE7-54FB9B8B0C61}"/>
          </ac:spMkLst>
        </pc:spChg>
        <pc:spChg chg="add mod">
          <ac:chgData name="Nicky Wakim" userId="63a62853-8dd4-431b-8872-ecc2181a70d8" providerId="ADAL" clId="{BAECC91D-7CF8-EF4F-9DF1-FE1FB467ACBD}" dt="2023-04-26T16:58:47.913" v="4137"/>
          <ac:spMkLst>
            <pc:docMk/>
            <pc:sldMk cId="4268901558" sldId="842"/>
            <ac:spMk id="8" creationId="{4DA8BB7E-1251-CBBD-9334-923BF10E4D26}"/>
          </ac:spMkLst>
        </pc:spChg>
        <pc:picChg chg="del">
          <ac:chgData name="Nicky Wakim" userId="63a62853-8dd4-431b-8872-ecc2181a70d8" providerId="ADAL" clId="{BAECC91D-7CF8-EF4F-9DF1-FE1FB467ACBD}" dt="2023-04-26T16:44:35.254" v="3254" actId="478"/>
          <ac:picMkLst>
            <pc:docMk/>
            <pc:sldMk cId="4268901558" sldId="842"/>
            <ac:picMk id="6" creationId="{428077C9-C6DE-5C72-BD83-A786A1874D8B}"/>
          </ac:picMkLst>
        </pc:picChg>
      </pc:sldChg>
      <pc:sldChg chg="addSp delSp modSp add mod">
        <pc:chgData name="Nicky Wakim" userId="63a62853-8dd4-431b-8872-ecc2181a70d8" providerId="ADAL" clId="{BAECC91D-7CF8-EF4F-9DF1-FE1FB467ACBD}" dt="2023-04-26T17:01:25.793" v="4307" actId="255"/>
        <pc:sldMkLst>
          <pc:docMk/>
          <pc:sldMk cId="224931692" sldId="843"/>
        </pc:sldMkLst>
        <pc:spChg chg="mod">
          <ac:chgData name="Nicky Wakim" userId="63a62853-8dd4-431b-8872-ecc2181a70d8" providerId="ADAL" clId="{BAECC91D-7CF8-EF4F-9DF1-FE1FB467ACBD}" dt="2023-04-26T17:00:59.208" v="4302" actId="20577"/>
          <ac:spMkLst>
            <pc:docMk/>
            <pc:sldMk cId="224931692" sldId="843"/>
            <ac:spMk id="2" creationId="{00000000-0000-0000-0000-000000000000}"/>
          </ac:spMkLst>
        </pc:spChg>
        <pc:spChg chg="mod">
          <ac:chgData name="Nicky Wakim" userId="63a62853-8dd4-431b-8872-ecc2181a70d8" providerId="ADAL" clId="{BAECC91D-7CF8-EF4F-9DF1-FE1FB467ACBD}" dt="2023-04-26T17:01:25.793" v="4307" actId="255"/>
          <ac:spMkLst>
            <pc:docMk/>
            <pc:sldMk cId="224931692" sldId="843"/>
            <ac:spMk id="3" creationId="{00000000-0000-0000-0000-000000000000}"/>
          </ac:spMkLst>
        </pc:spChg>
        <pc:spChg chg="del">
          <ac:chgData name="Nicky Wakim" userId="63a62853-8dd4-431b-8872-ecc2181a70d8" providerId="ADAL" clId="{BAECC91D-7CF8-EF4F-9DF1-FE1FB467ACBD}" dt="2023-04-26T16:58:37.255" v="4136"/>
          <ac:spMkLst>
            <pc:docMk/>
            <pc:sldMk cId="224931692" sldId="843"/>
            <ac:spMk id="4" creationId="{00000000-0000-0000-0000-000000000000}"/>
          </ac:spMkLst>
        </pc:spChg>
        <pc:spChg chg="add mod">
          <ac:chgData name="Nicky Wakim" userId="63a62853-8dd4-431b-8872-ecc2181a70d8" providerId="ADAL" clId="{BAECC91D-7CF8-EF4F-9DF1-FE1FB467ACBD}" dt="2023-04-26T16:58:47.913" v="4137"/>
          <ac:spMkLst>
            <pc:docMk/>
            <pc:sldMk cId="224931692" sldId="843"/>
            <ac:spMk id="5" creationId="{FBC73904-0AE4-2B78-58DE-7F32975C494B}"/>
          </ac:spMkLst>
        </pc:spChg>
        <pc:spChg chg="add mod">
          <ac:chgData name="Nicky Wakim" userId="63a62853-8dd4-431b-8872-ecc2181a70d8" providerId="ADAL" clId="{BAECC91D-7CF8-EF4F-9DF1-FE1FB467ACBD}" dt="2023-04-26T16:58:47.913" v="4137"/>
          <ac:spMkLst>
            <pc:docMk/>
            <pc:sldMk cId="224931692" sldId="843"/>
            <ac:spMk id="8" creationId="{3C382EBB-18F5-B554-62C8-B3805E3FF5DE}"/>
          </ac:spMkLst>
        </pc:spChg>
        <pc:picChg chg="mod">
          <ac:chgData name="Nicky Wakim" userId="63a62853-8dd4-431b-8872-ecc2181a70d8" providerId="ADAL" clId="{BAECC91D-7CF8-EF4F-9DF1-FE1FB467ACBD}" dt="2023-04-26T16:58:16.834" v="4135" actId="1076"/>
          <ac:picMkLst>
            <pc:docMk/>
            <pc:sldMk cId="224931692" sldId="843"/>
            <ac:picMk id="6" creationId="{7C859BB0-CA7B-AB65-8A5C-ECA6BF7623A2}"/>
          </ac:picMkLst>
        </pc:picChg>
      </pc:sldChg>
      <pc:sldChg chg="add del">
        <pc:chgData name="Nicky Wakim" userId="63a62853-8dd4-431b-8872-ecc2181a70d8" providerId="ADAL" clId="{BAECC91D-7CF8-EF4F-9DF1-FE1FB467ACBD}" dt="2023-04-26T16:52:14.779" v="3866" actId="2696"/>
        <pc:sldMkLst>
          <pc:docMk/>
          <pc:sldMk cId="523814923" sldId="843"/>
        </pc:sldMkLst>
      </pc:sldChg>
      <pc:sldChg chg="addSp delSp modSp add mod">
        <pc:chgData name="Nicky Wakim" userId="63a62853-8dd4-431b-8872-ecc2181a70d8" providerId="ADAL" clId="{BAECC91D-7CF8-EF4F-9DF1-FE1FB467ACBD}" dt="2023-04-26T17:01:19.014" v="4306" actId="255"/>
        <pc:sldMkLst>
          <pc:docMk/>
          <pc:sldMk cId="176534656" sldId="844"/>
        </pc:sldMkLst>
        <pc:spChg chg="mod">
          <ac:chgData name="Nicky Wakim" userId="63a62853-8dd4-431b-8872-ecc2181a70d8" providerId="ADAL" clId="{BAECC91D-7CF8-EF4F-9DF1-FE1FB467ACBD}" dt="2023-04-26T17:01:03.030" v="4304" actId="20577"/>
          <ac:spMkLst>
            <pc:docMk/>
            <pc:sldMk cId="176534656" sldId="844"/>
            <ac:spMk id="2" creationId="{00000000-0000-0000-0000-000000000000}"/>
          </ac:spMkLst>
        </pc:spChg>
        <pc:spChg chg="mod">
          <ac:chgData name="Nicky Wakim" userId="63a62853-8dd4-431b-8872-ecc2181a70d8" providerId="ADAL" clId="{BAECC91D-7CF8-EF4F-9DF1-FE1FB467ACBD}" dt="2023-04-26T17:01:19.014" v="4306" actId="255"/>
          <ac:spMkLst>
            <pc:docMk/>
            <pc:sldMk cId="176534656" sldId="844"/>
            <ac:spMk id="3" creationId="{00000000-0000-0000-0000-000000000000}"/>
          </ac:spMkLst>
        </pc:spChg>
        <pc:spChg chg="del">
          <ac:chgData name="Nicky Wakim" userId="63a62853-8dd4-431b-8872-ecc2181a70d8" providerId="ADAL" clId="{BAECC91D-7CF8-EF4F-9DF1-FE1FB467ACBD}" dt="2023-04-26T16:58:37.255" v="4136"/>
          <ac:spMkLst>
            <pc:docMk/>
            <pc:sldMk cId="176534656" sldId="844"/>
            <ac:spMk id="4" creationId="{00000000-0000-0000-0000-000000000000}"/>
          </ac:spMkLst>
        </pc:spChg>
        <pc:spChg chg="add mod">
          <ac:chgData name="Nicky Wakim" userId="63a62853-8dd4-431b-8872-ecc2181a70d8" providerId="ADAL" clId="{BAECC91D-7CF8-EF4F-9DF1-FE1FB467ACBD}" dt="2023-04-26T16:58:47.913" v="4137"/>
          <ac:spMkLst>
            <pc:docMk/>
            <pc:sldMk cId="176534656" sldId="844"/>
            <ac:spMk id="5" creationId="{3253B125-1163-C2D9-3416-E125EB3F445C}"/>
          </ac:spMkLst>
        </pc:spChg>
        <pc:spChg chg="add mod">
          <ac:chgData name="Nicky Wakim" userId="63a62853-8dd4-431b-8872-ecc2181a70d8" providerId="ADAL" clId="{BAECC91D-7CF8-EF4F-9DF1-FE1FB467ACBD}" dt="2023-04-26T16:58:47.913" v="4137"/>
          <ac:spMkLst>
            <pc:docMk/>
            <pc:sldMk cId="176534656" sldId="844"/>
            <ac:spMk id="8" creationId="{88E24EAC-4CFA-A551-0024-03E554798E04}"/>
          </ac:spMkLst>
        </pc:spChg>
        <pc:picChg chg="del">
          <ac:chgData name="Nicky Wakim" userId="63a62853-8dd4-431b-8872-ecc2181a70d8" providerId="ADAL" clId="{BAECC91D-7CF8-EF4F-9DF1-FE1FB467ACBD}" dt="2023-04-26T16:57:58.875" v="4121" actId="478"/>
          <ac:picMkLst>
            <pc:docMk/>
            <pc:sldMk cId="176534656" sldId="844"/>
            <ac:picMk id="6" creationId="{7C859BB0-CA7B-AB65-8A5C-ECA6BF7623A2}"/>
          </ac:picMkLst>
        </pc:picChg>
      </pc:sldChg>
      <pc:sldChg chg="modSp add mod">
        <pc:chgData name="Nicky Wakim" userId="63a62853-8dd4-431b-8872-ecc2181a70d8" providerId="ADAL" clId="{BAECC91D-7CF8-EF4F-9DF1-FE1FB467ACBD}" dt="2023-04-26T17:02:04.797" v="4328" actId="20577"/>
        <pc:sldMkLst>
          <pc:docMk/>
          <pc:sldMk cId="976766746" sldId="845"/>
        </pc:sldMkLst>
        <pc:spChg chg="mod">
          <ac:chgData name="Nicky Wakim" userId="63a62853-8dd4-431b-8872-ecc2181a70d8" providerId="ADAL" clId="{BAECC91D-7CF8-EF4F-9DF1-FE1FB467ACBD}" dt="2023-04-26T17:01:43.453" v="4311" actId="20577"/>
          <ac:spMkLst>
            <pc:docMk/>
            <pc:sldMk cId="976766746" sldId="845"/>
            <ac:spMk id="2" creationId="{00000000-0000-0000-0000-000000000000}"/>
          </ac:spMkLst>
        </pc:spChg>
        <pc:spChg chg="mod">
          <ac:chgData name="Nicky Wakim" userId="63a62853-8dd4-431b-8872-ecc2181a70d8" providerId="ADAL" clId="{BAECC91D-7CF8-EF4F-9DF1-FE1FB467ACBD}" dt="2023-04-26T17:02:04.797" v="4328" actId="20577"/>
          <ac:spMkLst>
            <pc:docMk/>
            <pc:sldMk cId="976766746" sldId="845"/>
            <ac:spMk id="3" creationId="{00000000-0000-0000-0000-000000000000}"/>
          </ac:spMkLst>
        </pc:spChg>
      </pc:sldChg>
      <pc:sldChg chg="addSp delSp modSp add mod">
        <pc:chgData name="Nicky Wakim" userId="63a62853-8dd4-431b-8872-ecc2181a70d8" providerId="ADAL" clId="{BAECC91D-7CF8-EF4F-9DF1-FE1FB467ACBD}" dt="2023-04-26T17:06:39.383" v="4337" actId="1076"/>
        <pc:sldMkLst>
          <pc:docMk/>
          <pc:sldMk cId="60706550" sldId="846"/>
        </pc:sldMkLst>
        <pc:spChg chg="mod">
          <ac:chgData name="Nicky Wakim" userId="63a62853-8dd4-431b-8872-ecc2181a70d8" providerId="ADAL" clId="{BAECC91D-7CF8-EF4F-9DF1-FE1FB467ACBD}" dt="2023-04-26T17:01:45.886" v="4313" actId="20577"/>
          <ac:spMkLst>
            <pc:docMk/>
            <pc:sldMk cId="60706550" sldId="846"/>
            <ac:spMk id="2" creationId="{00000000-0000-0000-0000-000000000000}"/>
          </ac:spMkLst>
        </pc:spChg>
        <pc:picChg chg="del">
          <ac:chgData name="Nicky Wakim" userId="63a62853-8dd4-431b-8872-ecc2181a70d8" providerId="ADAL" clId="{BAECC91D-7CF8-EF4F-9DF1-FE1FB467ACBD}" dt="2023-04-26T17:06:11.202" v="4333" actId="478"/>
          <ac:picMkLst>
            <pc:docMk/>
            <pc:sldMk cId="60706550" sldId="846"/>
            <ac:picMk id="6" creationId="{7C859BB0-CA7B-AB65-8A5C-ECA6BF7623A2}"/>
          </ac:picMkLst>
        </pc:picChg>
        <pc:picChg chg="add mod">
          <ac:chgData name="Nicky Wakim" userId="63a62853-8dd4-431b-8872-ecc2181a70d8" providerId="ADAL" clId="{BAECC91D-7CF8-EF4F-9DF1-FE1FB467ACBD}" dt="2023-04-26T17:06:39.383" v="4337" actId="1076"/>
          <ac:picMkLst>
            <pc:docMk/>
            <pc:sldMk cId="60706550" sldId="846"/>
            <ac:picMk id="9" creationId="{BF61D3EA-AF97-4C87-722A-D348F9DA7D96}"/>
          </ac:picMkLst>
        </pc:picChg>
      </pc:sldChg>
      <pc:sldChg chg="modSp add mod">
        <pc:chgData name="Nicky Wakim" userId="63a62853-8dd4-431b-8872-ecc2181a70d8" providerId="ADAL" clId="{BAECC91D-7CF8-EF4F-9DF1-FE1FB467ACBD}" dt="2023-04-26T17:09:13.856" v="4397" actId="20577"/>
        <pc:sldMkLst>
          <pc:docMk/>
          <pc:sldMk cId="780062831" sldId="847"/>
        </pc:sldMkLst>
        <pc:spChg chg="mod">
          <ac:chgData name="Nicky Wakim" userId="63a62853-8dd4-431b-8872-ecc2181a70d8" providerId="ADAL" clId="{BAECC91D-7CF8-EF4F-9DF1-FE1FB467ACBD}" dt="2023-04-26T17:01:48.447" v="4315" actId="20577"/>
          <ac:spMkLst>
            <pc:docMk/>
            <pc:sldMk cId="780062831" sldId="847"/>
            <ac:spMk id="2" creationId="{00000000-0000-0000-0000-000000000000}"/>
          </ac:spMkLst>
        </pc:spChg>
        <pc:spChg chg="mod">
          <ac:chgData name="Nicky Wakim" userId="63a62853-8dd4-431b-8872-ecc2181a70d8" providerId="ADAL" clId="{BAECC91D-7CF8-EF4F-9DF1-FE1FB467ACBD}" dt="2023-04-26T17:09:13.856" v="4397" actId="20577"/>
          <ac:spMkLst>
            <pc:docMk/>
            <pc:sldMk cId="780062831" sldId="847"/>
            <ac:spMk id="3" creationId="{00000000-0000-0000-0000-000000000000}"/>
          </ac:spMkLst>
        </pc:spChg>
      </pc:sldChg>
      <pc:sldChg chg="modSp add mod">
        <pc:chgData name="Nicky Wakim" userId="63a62853-8dd4-431b-8872-ecc2181a70d8" providerId="ADAL" clId="{BAECC91D-7CF8-EF4F-9DF1-FE1FB467ACBD}" dt="2023-04-26T17:11:52.603" v="4547" actId="27636"/>
        <pc:sldMkLst>
          <pc:docMk/>
          <pc:sldMk cId="380634982" sldId="848"/>
        </pc:sldMkLst>
        <pc:spChg chg="mod">
          <ac:chgData name="Nicky Wakim" userId="63a62853-8dd4-431b-8872-ecc2181a70d8" providerId="ADAL" clId="{BAECC91D-7CF8-EF4F-9DF1-FE1FB467ACBD}" dt="2023-04-26T17:10:08.332" v="4441" actId="20577"/>
          <ac:spMkLst>
            <pc:docMk/>
            <pc:sldMk cId="380634982" sldId="848"/>
            <ac:spMk id="2" creationId="{00000000-0000-0000-0000-000000000000}"/>
          </ac:spMkLst>
        </pc:spChg>
        <pc:spChg chg="mod">
          <ac:chgData name="Nicky Wakim" userId="63a62853-8dd4-431b-8872-ecc2181a70d8" providerId="ADAL" clId="{BAECC91D-7CF8-EF4F-9DF1-FE1FB467ACBD}" dt="2023-04-26T17:11:52.603" v="4547" actId="27636"/>
          <ac:spMkLst>
            <pc:docMk/>
            <pc:sldMk cId="380634982" sldId="848"/>
            <ac:spMk id="3" creationId="{00000000-0000-0000-0000-000000000000}"/>
          </ac:spMkLst>
        </pc:spChg>
      </pc:sldChg>
      <pc:sldChg chg="modSp add del mod">
        <pc:chgData name="Nicky Wakim" userId="63a62853-8dd4-431b-8872-ecc2181a70d8" providerId="ADAL" clId="{BAECC91D-7CF8-EF4F-9DF1-FE1FB467ACBD}" dt="2023-04-26T17:06:07.470" v="4332" actId="2696"/>
        <pc:sldMkLst>
          <pc:docMk/>
          <pc:sldMk cId="2716196995" sldId="848"/>
        </pc:sldMkLst>
        <pc:spChg chg="mod">
          <ac:chgData name="Nicky Wakim" userId="63a62853-8dd4-431b-8872-ecc2181a70d8" providerId="ADAL" clId="{BAECC91D-7CF8-EF4F-9DF1-FE1FB467ACBD}" dt="2023-04-26T17:03:28.443" v="4331" actId="20577"/>
          <ac:spMkLst>
            <pc:docMk/>
            <pc:sldMk cId="2716196995" sldId="848"/>
            <ac:spMk id="2" creationId="{D9C4ED60-949E-8D5E-A0D8-7C3809B18BC2}"/>
          </ac:spMkLst>
        </pc:spChg>
      </pc:sldChg>
      <pc:sldChg chg="modSp add mod">
        <pc:chgData name="Nicky Wakim" userId="63a62853-8dd4-431b-8872-ecc2181a70d8" providerId="ADAL" clId="{BAECC91D-7CF8-EF4F-9DF1-FE1FB467ACBD}" dt="2023-04-26T17:16:28.902" v="4839" actId="20577"/>
        <pc:sldMkLst>
          <pc:docMk/>
          <pc:sldMk cId="234244025" sldId="849"/>
        </pc:sldMkLst>
        <pc:spChg chg="mod">
          <ac:chgData name="Nicky Wakim" userId="63a62853-8dd4-431b-8872-ecc2181a70d8" providerId="ADAL" clId="{BAECC91D-7CF8-EF4F-9DF1-FE1FB467ACBD}" dt="2023-04-26T17:15:03.538" v="4785" actId="20577"/>
          <ac:spMkLst>
            <pc:docMk/>
            <pc:sldMk cId="234244025" sldId="849"/>
            <ac:spMk id="2" creationId="{00000000-0000-0000-0000-000000000000}"/>
          </ac:spMkLst>
        </pc:spChg>
        <pc:spChg chg="mod">
          <ac:chgData name="Nicky Wakim" userId="63a62853-8dd4-431b-8872-ecc2181a70d8" providerId="ADAL" clId="{BAECC91D-7CF8-EF4F-9DF1-FE1FB467ACBD}" dt="2023-04-26T17:16:28.902" v="4839" actId="20577"/>
          <ac:spMkLst>
            <pc:docMk/>
            <pc:sldMk cId="234244025" sldId="849"/>
            <ac:spMk id="3" creationId="{00000000-0000-0000-0000-000000000000}"/>
          </ac:spMkLst>
        </pc:spChg>
      </pc:sldChg>
      <pc:sldChg chg="addSp delSp modSp new mod">
        <pc:chgData name="Nicky Wakim" userId="63a62853-8dd4-431b-8872-ecc2181a70d8" providerId="ADAL" clId="{BAECC91D-7CF8-EF4F-9DF1-FE1FB467ACBD}" dt="2023-04-26T17:26:42.179" v="5065" actId="1076"/>
        <pc:sldMkLst>
          <pc:docMk/>
          <pc:sldMk cId="16583777" sldId="850"/>
        </pc:sldMkLst>
        <pc:spChg chg="mod">
          <ac:chgData name="Nicky Wakim" userId="63a62853-8dd4-431b-8872-ecc2181a70d8" providerId="ADAL" clId="{BAECC91D-7CF8-EF4F-9DF1-FE1FB467ACBD}" dt="2023-04-26T17:25:45.900" v="5061" actId="20577"/>
          <ac:spMkLst>
            <pc:docMk/>
            <pc:sldMk cId="16583777" sldId="850"/>
            <ac:spMk id="2" creationId="{29DFE052-8556-E2FB-5AF3-9D2B21733E89}"/>
          </ac:spMkLst>
        </pc:spChg>
        <pc:spChg chg="del">
          <ac:chgData name="Nicky Wakim" userId="63a62853-8dd4-431b-8872-ecc2181a70d8" providerId="ADAL" clId="{BAECC91D-7CF8-EF4F-9DF1-FE1FB467ACBD}" dt="2023-04-26T17:26:28.258" v="5062"/>
          <ac:spMkLst>
            <pc:docMk/>
            <pc:sldMk cId="16583777" sldId="850"/>
            <ac:spMk id="5" creationId="{4C2F13F5-2D48-F26E-8CA0-009B60BE8E52}"/>
          </ac:spMkLst>
        </pc:spChg>
        <pc:picChg chg="add mod">
          <ac:chgData name="Nicky Wakim" userId="63a62853-8dd4-431b-8872-ecc2181a70d8" providerId="ADAL" clId="{BAECC91D-7CF8-EF4F-9DF1-FE1FB467ACBD}" dt="2023-04-26T17:26:42.179" v="5065" actId="1076"/>
          <ac:picMkLst>
            <pc:docMk/>
            <pc:sldMk cId="16583777" sldId="850"/>
            <ac:picMk id="7" creationId="{04092E20-2A68-2AB8-532A-678C6F3BB25E}"/>
          </ac:picMkLst>
        </pc:picChg>
      </pc:sldChg>
      <pc:sldChg chg="modSp add del mod">
        <pc:chgData name="Nicky Wakim" userId="63a62853-8dd4-431b-8872-ecc2181a70d8" providerId="ADAL" clId="{BAECC91D-7CF8-EF4F-9DF1-FE1FB467ACBD}" dt="2023-04-26T19:48:45.190" v="5795" actId="2696"/>
        <pc:sldMkLst>
          <pc:docMk/>
          <pc:sldMk cId="3063671701" sldId="851"/>
        </pc:sldMkLst>
        <pc:spChg chg="mod">
          <ac:chgData name="Nicky Wakim" userId="63a62853-8dd4-431b-8872-ecc2181a70d8" providerId="ADAL" clId="{BAECC91D-7CF8-EF4F-9DF1-FE1FB467ACBD}" dt="2023-04-26T17:29:00.288" v="5088" actId="20577"/>
          <ac:spMkLst>
            <pc:docMk/>
            <pc:sldMk cId="3063671701" sldId="851"/>
            <ac:spMk id="2" creationId="{D9C4ED60-949E-8D5E-A0D8-7C3809B18BC2}"/>
          </ac:spMkLst>
        </pc:spChg>
      </pc:sldChg>
      <pc:sldChg chg="add del">
        <pc:chgData name="Nicky Wakim" userId="63a62853-8dd4-431b-8872-ecc2181a70d8" providerId="ADAL" clId="{BAECC91D-7CF8-EF4F-9DF1-FE1FB467ACBD}" dt="2023-04-26T19:55:25.576" v="6061" actId="2696"/>
        <pc:sldMkLst>
          <pc:docMk/>
          <pc:sldMk cId="4087758373" sldId="852"/>
        </pc:sldMkLst>
      </pc:sldChg>
      <pc:sldChg chg="modSp new mod modShow">
        <pc:chgData name="Nicky Wakim" userId="63a62853-8dd4-431b-8872-ecc2181a70d8" providerId="ADAL" clId="{BAECC91D-7CF8-EF4F-9DF1-FE1FB467ACBD}" dt="2023-04-26T19:39:44.228" v="5228" actId="729"/>
        <pc:sldMkLst>
          <pc:docMk/>
          <pc:sldMk cId="1009719398" sldId="853"/>
        </pc:sldMkLst>
        <pc:spChg chg="mod">
          <ac:chgData name="Nicky Wakim" userId="63a62853-8dd4-431b-8872-ecc2181a70d8" providerId="ADAL" clId="{BAECC91D-7CF8-EF4F-9DF1-FE1FB467ACBD}" dt="2023-04-26T17:34:20.273" v="5102" actId="20577"/>
          <ac:spMkLst>
            <pc:docMk/>
            <pc:sldMk cId="1009719398" sldId="853"/>
            <ac:spMk id="2" creationId="{C202555F-8A60-11DD-5033-929909B118CB}"/>
          </ac:spMkLst>
        </pc:spChg>
      </pc:sldChg>
      <pc:sldChg chg="modSp add mod">
        <pc:chgData name="Nicky Wakim" userId="63a62853-8dd4-431b-8872-ecc2181a70d8" providerId="ADAL" clId="{BAECC91D-7CF8-EF4F-9DF1-FE1FB467ACBD}" dt="2023-04-26T19:36:04.272" v="5170" actId="27636"/>
        <pc:sldMkLst>
          <pc:docMk/>
          <pc:sldMk cId="2963798968" sldId="854"/>
        </pc:sldMkLst>
        <pc:spChg chg="mod">
          <ac:chgData name="Nicky Wakim" userId="63a62853-8dd4-431b-8872-ecc2181a70d8" providerId="ADAL" clId="{BAECC91D-7CF8-EF4F-9DF1-FE1FB467ACBD}" dt="2023-04-26T17:35:32.844" v="5158" actId="20577"/>
          <ac:spMkLst>
            <pc:docMk/>
            <pc:sldMk cId="2963798968" sldId="854"/>
            <ac:spMk id="2" creationId="{00000000-0000-0000-0000-000000000000}"/>
          </ac:spMkLst>
        </pc:spChg>
        <pc:spChg chg="mod">
          <ac:chgData name="Nicky Wakim" userId="63a62853-8dd4-431b-8872-ecc2181a70d8" providerId="ADAL" clId="{BAECC91D-7CF8-EF4F-9DF1-FE1FB467ACBD}" dt="2023-04-26T19:36:04.272" v="5170" actId="27636"/>
          <ac:spMkLst>
            <pc:docMk/>
            <pc:sldMk cId="2963798968" sldId="854"/>
            <ac:spMk id="3" creationId="{00000000-0000-0000-0000-000000000000}"/>
          </ac:spMkLst>
        </pc:spChg>
      </pc:sldChg>
      <pc:sldChg chg="addSp modSp add mod">
        <pc:chgData name="Nicky Wakim" userId="63a62853-8dd4-431b-8872-ecc2181a70d8" providerId="ADAL" clId="{BAECC91D-7CF8-EF4F-9DF1-FE1FB467ACBD}" dt="2023-04-26T19:54:43.651" v="6045" actId="207"/>
        <pc:sldMkLst>
          <pc:docMk/>
          <pc:sldMk cId="931630317" sldId="855"/>
        </pc:sldMkLst>
        <pc:spChg chg="add mod">
          <ac:chgData name="Nicky Wakim" userId="63a62853-8dd4-431b-8872-ecc2181a70d8" providerId="ADAL" clId="{BAECC91D-7CF8-EF4F-9DF1-FE1FB467ACBD}" dt="2023-04-26T19:54:43.651" v="6045" actId="207"/>
          <ac:spMkLst>
            <pc:docMk/>
            <pc:sldMk cId="931630317" sldId="855"/>
            <ac:spMk id="5" creationId="{0B66ECD7-26EC-CF8C-28F1-9A47F62EE1F1}"/>
          </ac:spMkLst>
        </pc:spChg>
      </pc:sldChg>
      <pc:sldChg chg="addSp modSp add mod">
        <pc:chgData name="Nicky Wakim" userId="63a62853-8dd4-431b-8872-ecc2181a70d8" providerId="ADAL" clId="{BAECC91D-7CF8-EF4F-9DF1-FE1FB467ACBD}" dt="2023-04-26T19:54:57.899" v="6051" actId="14100"/>
        <pc:sldMkLst>
          <pc:docMk/>
          <pc:sldMk cId="1821421178" sldId="856"/>
        </pc:sldMkLst>
        <pc:spChg chg="mod">
          <ac:chgData name="Nicky Wakim" userId="63a62853-8dd4-431b-8872-ecc2181a70d8" providerId="ADAL" clId="{BAECC91D-7CF8-EF4F-9DF1-FE1FB467ACBD}" dt="2023-04-26T19:54:53.657" v="6048" actId="14100"/>
          <ac:spMkLst>
            <pc:docMk/>
            <pc:sldMk cId="1821421178" sldId="856"/>
            <ac:spMk id="5" creationId="{0B66ECD7-26EC-CF8C-28F1-9A47F62EE1F1}"/>
          </ac:spMkLst>
        </pc:spChg>
        <pc:spChg chg="add mod">
          <ac:chgData name="Nicky Wakim" userId="63a62853-8dd4-431b-8872-ecc2181a70d8" providerId="ADAL" clId="{BAECC91D-7CF8-EF4F-9DF1-FE1FB467ACBD}" dt="2023-04-26T19:54:57.899" v="6051" actId="14100"/>
          <ac:spMkLst>
            <pc:docMk/>
            <pc:sldMk cId="1821421178" sldId="856"/>
            <ac:spMk id="7" creationId="{AF51F1A2-84EF-0279-F2CC-AA7E5C74FC32}"/>
          </ac:spMkLst>
        </pc:spChg>
      </pc:sldChg>
      <pc:sldChg chg="modSp add mod">
        <pc:chgData name="Nicky Wakim" userId="63a62853-8dd4-431b-8872-ecc2181a70d8" providerId="ADAL" clId="{BAECC91D-7CF8-EF4F-9DF1-FE1FB467ACBD}" dt="2023-04-26T19:55:10.258" v="6055" actId="14100"/>
        <pc:sldMkLst>
          <pc:docMk/>
          <pc:sldMk cId="4135221219" sldId="857"/>
        </pc:sldMkLst>
        <pc:spChg chg="mod">
          <ac:chgData name="Nicky Wakim" userId="63a62853-8dd4-431b-8872-ecc2181a70d8" providerId="ADAL" clId="{BAECC91D-7CF8-EF4F-9DF1-FE1FB467ACBD}" dt="2023-04-26T19:55:10.258" v="6055" actId="14100"/>
          <ac:spMkLst>
            <pc:docMk/>
            <pc:sldMk cId="4135221219" sldId="857"/>
            <ac:spMk id="5" creationId="{0B66ECD7-26EC-CF8C-28F1-9A47F62EE1F1}"/>
          </ac:spMkLst>
        </pc:spChg>
        <pc:spChg chg="mod">
          <ac:chgData name="Nicky Wakim" userId="63a62853-8dd4-431b-8872-ecc2181a70d8" providerId="ADAL" clId="{BAECC91D-7CF8-EF4F-9DF1-FE1FB467ACBD}" dt="2023-04-26T19:55:08.382" v="6054" actId="14100"/>
          <ac:spMkLst>
            <pc:docMk/>
            <pc:sldMk cId="4135221219" sldId="857"/>
            <ac:spMk id="7" creationId="{AF51F1A2-84EF-0279-F2CC-AA7E5C74FC32}"/>
          </ac:spMkLst>
        </pc:spChg>
      </pc:sldChg>
      <pc:sldChg chg="modSp add mod">
        <pc:chgData name="Nicky Wakim" userId="63a62853-8dd4-431b-8872-ecc2181a70d8" providerId="ADAL" clId="{BAECC91D-7CF8-EF4F-9DF1-FE1FB467ACBD}" dt="2023-04-26T19:55:21.341" v="6059" actId="14100"/>
        <pc:sldMkLst>
          <pc:docMk/>
          <pc:sldMk cId="1963754991" sldId="858"/>
        </pc:sldMkLst>
        <pc:spChg chg="mod">
          <ac:chgData name="Nicky Wakim" userId="63a62853-8dd4-431b-8872-ecc2181a70d8" providerId="ADAL" clId="{BAECC91D-7CF8-EF4F-9DF1-FE1FB467ACBD}" dt="2023-04-26T19:55:21.341" v="6059" actId="14100"/>
          <ac:spMkLst>
            <pc:docMk/>
            <pc:sldMk cId="1963754991" sldId="858"/>
            <ac:spMk id="5" creationId="{0B66ECD7-26EC-CF8C-28F1-9A47F62EE1F1}"/>
          </ac:spMkLst>
        </pc:spChg>
        <pc:spChg chg="mod">
          <ac:chgData name="Nicky Wakim" userId="63a62853-8dd4-431b-8872-ecc2181a70d8" providerId="ADAL" clId="{BAECC91D-7CF8-EF4F-9DF1-FE1FB467ACBD}" dt="2023-04-26T19:55:19.463" v="6058" actId="14100"/>
          <ac:spMkLst>
            <pc:docMk/>
            <pc:sldMk cId="1963754991" sldId="858"/>
            <ac:spMk id="7" creationId="{AF51F1A2-84EF-0279-F2CC-AA7E5C74FC32}"/>
          </ac:spMkLst>
        </pc:spChg>
      </pc:sldChg>
      <pc:sldChg chg="delSp modSp add mod">
        <pc:chgData name="Nicky Wakim" userId="63a62853-8dd4-431b-8872-ecc2181a70d8" providerId="ADAL" clId="{BAECC91D-7CF8-EF4F-9DF1-FE1FB467ACBD}" dt="2023-04-26T19:55:29.906" v="6063" actId="14100"/>
        <pc:sldMkLst>
          <pc:docMk/>
          <pc:sldMk cId="1082481227" sldId="859"/>
        </pc:sldMkLst>
        <pc:spChg chg="del">
          <ac:chgData name="Nicky Wakim" userId="63a62853-8dd4-431b-8872-ecc2181a70d8" providerId="ADAL" clId="{BAECC91D-7CF8-EF4F-9DF1-FE1FB467ACBD}" dt="2023-04-26T19:55:27.770" v="6062" actId="478"/>
          <ac:spMkLst>
            <pc:docMk/>
            <pc:sldMk cId="1082481227" sldId="859"/>
            <ac:spMk id="5" creationId="{0B66ECD7-26EC-CF8C-28F1-9A47F62EE1F1}"/>
          </ac:spMkLst>
        </pc:spChg>
        <pc:spChg chg="mod">
          <ac:chgData name="Nicky Wakim" userId="63a62853-8dd4-431b-8872-ecc2181a70d8" providerId="ADAL" clId="{BAECC91D-7CF8-EF4F-9DF1-FE1FB467ACBD}" dt="2023-04-26T19:55:29.906" v="6063" actId="14100"/>
          <ac:spMkLst>
            <pc:docMk/>
            <pc:sldMk cId="1082481227" sldId="859"/>
            <ac:spMk id="7" creationId="{AF51F1A2-84EF-0279-F2CC-AA7E5C74FC32}"/>
          </ac:spMkLst>
        </pc:spChg>
      </pc:sldChg>
      <pc:sldChg chg="delSp add mod">
        <pc:chgData name="Nicky Wakim" userId="63a62853-8dd4-431b-8872-ecc2181a70d8" providerId="ADAL" clId="{BAECC91D-7CF8-EF4F-9DF1-FE1FB467ACBD}" dt="2023-04-26T19:55:40.004" v="6067" actId="478"/>
        <pc:sldMkLst>
          <pc:docMk/>
          <pc:sldMk cId="1156601505" sldId="860"/>
        </pc:sldMkLst>
        <pc:spChg chg="del">
          <ac:chgData name="Nicky Wakim" userId="63a62853-8dd4-431b-8872-ecc2181a70d8" providerId="ADAL" clId="{BAECC91D-7CF8-EF4F-9DF1-FE1FB467ACBD}" dt="2023-04-26T19:55:40.004" v="6067" actId="478"/>
          <ac:spMkLst>
            <pc:docMk/>
            <pc:sldMk cId="1156601505" sldId="860"/>
            <ac:spMk id="5" creationId="{0B66ECD7-26EC-CF8C-28F1-9A47F62EE1F1}"/>
          </ac:spMkLst>
        </pc:spChg>
        <pc:spChg chg="del">
          <ac:chgData name="Nicky Wakim" userId="63a62853-8dd4-431b-8872-ecc2181a70d8" providerId="ADAL" clId="{BAECC91D-7CF8-EF4F-9DF1-FE1FB467ACBD}" dt="2023-04-26T19:55:38.861" v="6066" actId="478"/>
          <ac:spMkLst>
            <pc:docMk/>
            <pc:sldMk cId="1156601505" sldId="860"/>
            <ac:spMk id="7" creationId="{AF51F1A2-84EF-0279-F2CC-AA7E5C74FC32}"/>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6A51F9D-8ACC-EC4C-BF50-49AFCE056D64}" type="datetimeFigureOut">
              <a:rPr lang="en-US" smtClean="0"/>
              <a:t>4/26/23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1876F42-5733-CD47-AC27-C31125BDBFB0}" type="slidenum">
              <a:rPr lang="en-US" smtClean="0"/>
              <a:t>‹#›</a:t>
            </a:fld>
            <a:endParaRPr lang="en-US"/>
          </a:p>
        </p:txBody>
      </p:sp>
    </p:spTree>
    <p:extLst>
      <p:ext uri="{BB962C8B-B14F-4D97-AF65-F5344CB8AC3E}">
        <p14:creationId xmlns:p14="http://schemas.microsoft.com/office/powerpoint/2010/main" val="26788483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55D8C0E-58B1-4DD7-88B9-BEB556384D21}" type="slidenum">
              <a:rPr lang="en-US" smtClean="0"/>
              <a:pPr/>
              <a:t>2</a:t>
            </a:fld>
            <a:endParaRPr lang="en-US"/>
          </a:p>
        </p:txBody>
      </p:sp>
    </p:spTree>
    <p:extLst>
      <p:ext uri="{BB962C8B-B14F-4D97-AF65-F5344CB8AC3E}">
        <p14:creationId xmlns:p14="http://schemas.microsoft.com/office/powerpoint/2010/main" val="24561190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07E877-8AA3-44E3-BD64-BDEF9135DAF6}" type="slidenum">
              <a:rPr lang="en-US" smtClean="0"/>
              <a:t>14</a:t>
            </a:fld>
            <a:endParaRPr lang="en-US"/>
          </a:p>
        </p:txBody>
      </p:sp>
    </p:spTree>
    <p:extLst>
      <p:ext uri="{BB962C8B-B14F-4D97-AF65-F5344CB8AC3E}">
        <p14:creationId xmlns:p14="http://schemas.microsoft.com/office/powerpoint/2010/main" val="10950093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55D8C0E-58B1-4DD7-88B9-BEB556384D21}" type="slidenum">
              <a:rPr lang="en-US" smtClean="0"/>
              <a:pPr/>
              <a:t>15</a:t>
            </a:fld>
            <a:endParaRPr lang="en-US"/>
          </a:p>
        </p:txBody>
      </p:sp>
    </p:spTree>
    <p:extLst>
      <p:ext uri="{BB962C8B-B14F-4D97-AF65-F5344CB8AC3E}">
        <p14:creationId xmlns:p14="http://schemas.microsoft.com/office/powerpoint/2010/main" val="37912540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55D8C0E-58B1-4DD7-88B9-BEB556384D21}" type="slidenum">
              <a:rPr lang="en-US" smtClean="0"/>
              <a:pPr/>
              <a:t>23</a:t>
            </a:fld>
            <a:endParaRPr lang="en-US"/>
          </a:p>
        </p:txBody>
      </p:sp>
    </p:spTree>
    <p:extLst>
      <p:ext uri="{BB962C8B-B14F-4D97-AF65-F5344CB8AC3E}">
        <p14:creationId xmlns:p14="http://schemas.microsoft.com/office/powerpoint/2010/main" val="20780039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2E59878-0995-4EFB-9404-C21058C736ED}" type="slidenum">
              <a:rPr lang="en-US" smtClean="0"/>
              <a:pPr/>
              <a:t>25</a:t>
            </a:fld>
            <a:endParaRPr lang="en-US"/>
          </a:p>
        </p:txBody>
      </p:sp>
    </p:spTree>
    <p:extLst>
      <p:ext uri="{BB962C8B-B14F-4D97-AF65-F5344CB8AC3E}">
        <p14:creationId xmlns:p14="http://schemas.microsoft.com/office/powerpoint/2010/main" val="10574937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2E59878-0995-4EFB-9404-C21058C736ED}" type="slidenum">
              <a:rPr lang="en-US" smtClean="0"/>
              <a:pPr/>
              <a:t>26</a:t>
            </a:fld>
            <a:endParaRPr lang="en-US"/>
          </a:p>
        </p:txBody>
      </p:sp>
    </p:spTree>
    <p:extLst>
      <p:ext uri="{BB962C8B-B14F-4D97-AF65-F5344CB8AC3E}">
        <p14:creationId xmlns:p14="http://schemas.microsoft.com/office/powerpoint/2010/main" val="25766529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2E59878-0995-4EFB-9404-C21058C736ED}" type="slidenum">
              <a:rPr lang="en-US" smtClean="0"/>
              <a:pPr/>
              <a:t>27</a:t>
            </a:fld>
            <a:endParaRPr lang="en-US"/>
          </a:p>
        </p:txBody>
      </p:sp>
    </p:spTree>
    <p:extLst>
      <p:ext uri="{BB962C8B-B14F-4D97-AF65-F5344CB8AC3E}">
        <p14:creationId xmlns:p14="http://schemas.microsoft.com/office/powerpoint/2010/main" val="42825647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55D8C0E-58B1-4DD7-88B9-BEB556384D21}" type="slidenum">
              <a:rPr lang="en-US" smtClean="0"/>
              <a:pPr/>
              <a:t>43</a:t>
            </a:fld>
            <a:endParaRPr lang="en-US"/>
          </a:p>
        </p:txBody>
      </p:sp>
    </p:spTree>
    <p:extLst>
      <p:ext uri="{BB962C8B-B14F-4D97-AF65-F5344CB8AC3E}">
        <p14:creationId xmlns:p14="http://schemas.microsoft.com/office/powerpoint/2010/main" val="9675424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07E877-8AA3-44E3-BD64-BDEF9135DAF6}" type="slidenum">
              <a:rPr lang="en-US" smtClean="0"/>
              <a:t>44</a:t>
            </a:fld>
            <a:endParaRPr lang="en-US"/>
          </a:p>
        </p:txBody>
      </p:sp>
    </p:spTree>
    <p:extLst>
      <p:ext uri="{BB962C8B-B14F-4D97-AF65-F5344CB8AC3E}">
        <p14:creationId xmlns:p14="http://schemas.microsoft.com/office/powerpoint/2010/main" val="32260999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07E877-8AA3-44E3-BD64-BDEF9135DAF6}" type="slidenum">
              <a:rPr lang="en-US" smtClean="0"/>
              <a:t>45</a:t>
            </a:fld>
            <a:endParaRPr lang="en-US"/>
          </a:p>
        </p:txBody>
      </p:sp>
    </p:spTree>
    <p:extLst>
      <p:ext uri="{BB962C8B-B14F-4D97-AF65-F5344CB8AC3E}">
        <p14:creationId xmlns:p14="http://schemas.microsoft.com/office/powerpoint/2010/main" val="4532945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07E877-8AA3-44E3-BD64-BDEF9135DAF6}" type="slidenum">
              <a:rPr lang="en-US" smtClean="0"/>
              <a:t>46</a:t>
            </a:fld>
            <a:endParaRPr lang="en-US"/>
          </a:p>
        </p:txBody>
      </p:sp>
    </p:spTree>
    <p:extLst>
      <p:ext uri="{BB962C8B-B14F-4D97-AF65-F5344CB8AC3E}">
        <p14:creationId xmlns:p14="http://schemas.microsoft.com/office/powerpoint/2010/main" val="8058230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55D8C0E-58B1-4DD7-88B9-BEB556384D21}" type="slidenum">
              <a:rPr lang="en-US" smtClean="0"/>
              <a:pPr/>
              <a:t>3</a:t>
            </a:fld>
            <a:endParaRPr lang="en-US"/>
          </a:p>
        </p:txBody>
      </p:sp>
    </p:spTree>
    <p:extLst>
      <p:ext uri="{BB962C8B-B14F-4D97-AF65-F5344CB8AC3E}">
        <p14:creationId xmlns:p14="http://schemas.microsoft.com/office/powerpoint/2010/main" val="16606673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55D8C0E-58B1-4DD7-88B9-BEB556384D21}" type="slidenum">
              <a:rPr lang="en-US" smtClean="0"/>
              <a:pPr/>
              <a:t>49</a:t>
            </a:fld>
            <a:endParaRPr lang="en-US"/>
          </a:p>
        </p:txBody>
      </p:sp>
    </p:spTree>
    <p:extLst>
      <p:ext uri="{BB962C8B-B14F-4D97-AF65-F5344CB8AC3E}">
        <p14:creationId xmlns:p14="http://schemas.microsoft.com/office/powerpoint/2010/main" val="11560106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55D8C0E-58B1-4DD7-88B9-BEB556384D21}" type="slidenum">
              <a:rPr lang="en-US" smtClean="0"/>
              <a:pPr/>
              <a:t>70</a:t>
            </a:fld>
            <a:endParaRPr lang="en-US"/>
          </a:p>
        </p:txBody>
      </p:sp>
    </p:spTree>
    <p:extLst>
      <p:ext uri="{BB962C8B-B14F-4D97-AF65-F5344CB8AC3E}">
        <p14:creationId xmlns:p14="http://schemas.microsoft.com/office/powerpoint/2010/main" val="14010319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5D60452-B2FF-6946-B94A-3D3FDE082805}" type="slidenum">
              <a:rPr lang="en-US" smtClean="0"/>
              <a:t>71</a:t>
            </a:fld>
            <a:endParaRPr lang="en-US"/>
          </a:p>
        </p:txBody>
      </p:sp>
    </p:spTree>
    <p:extLst>
      <p:ext uri="{BB962C8B-B14F-4D97-AF65-F5344CB8AC3E}">
        <p14:creationId xmlns:p14="http://schemas.microsoft.com/office/powerpoint/2010/main" val="28150985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07E877-8AA3-44E3-BD64-BDEF9135DAF6}" type="slidenum">
              <a:rPr lang="en-US" smtClean="0"/>
              <a:t>4</a:t>
            </a:fld>
            <a:endParaRPr lang="en-US"/>
          </a:p>
        </p:txBody>
      </p:sp>
    </p:spTree>
    <p:extLst>
      <p:ext uri="{BB962C8B-B14F-4D97-AF65-F5344CB8AC3E}">
        <p14:creationId xmlns:p14="http://schemas.microsoft.com/office/powerpoint/2010/main" val="25855833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mm</a:t>
            </a:r>
            <a:r>
              <a:rPr lang="en-US" baseline="0" dirty="0"/>
              <a:t> Hg reads millimeter of mercury</a:t>
            </a:r>
            <a:endParaRPr lang="en-US" dirty="0"/>
          </a:p>
        </p:txBody>
      </p:sp>
      <p:sp>
        <p:nvSpPr>
          <p:cNvPr id="4" name="Slide Number Placeholder 3"/>
          <p:cNvSpPr>
            <a:spLocks noGrp="1"/>
          </p:cNvSpPr>
          <p:nvPr>
            <p:ph type="sldNum" sz="quarter" idx="10"/>
          </p:nvPr>
        </p:nvSpPr>
        <p:spPr/>
        <p:txBody>
          <a:bodyPr/>
          <a:lstStyle/>
          <a:p>
            <a:fld id="{C907E877-8AA3-44E3-BD64-BDEF9135DAF6}" type="slidenum">
              <a:rPr lang="en-US" smtClean="0"/>
              <a:t>5</a:t>
            </a:fld>
            <a:endParaRPr lang="en-US"/>
          </a:p>
        </p:txBody>
      </p:sp>
    </p:spTree>
    <p:extLst>
      <p:ext uri="{BB962C8B-B14F-4D97-AF65-F5344CB8AC3E}">
        <p14:creationId xmlns:p14="http://schemas.microsoft.com/office/powerpoint/2010/main" val="26078137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07E877-8AA3-44E3-BD64-BDEF9135DAF6}" type="slidenum">
              <a:rPr lang="en-US" smtClean="0"/>
              <a:t>6</a:t>
            </a:fld>
            <a:endParaRPr lang="en-US"/>
          </a:p>
        </p:txBody>
      </p:sp>
    </p:spTree>
    <p:extLst>
      <p:ext uri="{BB962C8B-B14F-4D97-AF65-F5344CB8AC3E}">
        <p14:creationId xmlns:p14="http://schemas.microsoft.com/office/powerpoint/2010/main" val="14848084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07E877-8AA3-44E3-BD64-BDEF9135DAF6}" type="slidenum">
              <a:rPr lang="en-US" smtClean="0"/>
              <a:t>9</a:t>
            </a:fld>
            <a:endParaRPr lang="en-US"/>
          </a:p>
        </p:txBody>
      </p:sp>
    </p:spTree>
    <p:extLst>
      <p:ext uri="{BB962C8B-B14F-4D97-AF65-F5344CB8AC3E}">
        <p14:creationId xmlns:p14="http://schemas.microsoft.com/office/powerpoint/2010/main" val="21607191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07E877-8AA3-44E3-BD64-BDEF9135DAF6}" type="slidenum">
              <a:rPr lang="en-US" smtClean="0"/>
              <a:t>10</a:t>
            </a:fld>
            <a:endParaRPr lang="en-US"/>
          </a:p>
        </p:txBody>
      </p:sp>
    </p:spTree>
    <p:extLst>
      <p:ext uri="{BB962C8B-B14F-4D97-AF65-F5344CB8AC3E}">
        <p14:creationId xmlns:p14="http://schemas.microsoft.com/office/powerpoint/2010/main" val="21339266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07E877-8AA3-44E3-BD64-BDEF9135DAF6}" type="slidenum">
              <a:rPr lang="en-US" smtClean="0"/>
              <a:t>12</a:t>
            </a:fld>
            <a:endParaRPr lang="en-US"/>
          </a:p>
        </p:txBody>
      </p:sp>
    </p:spTree>
    <p:extLst>
      <p:ext uri="{BB962C8B-B14F-4D97-AF65-F5344CB8AC3E}">
        <p14:creationId xmlns:p14="http://schemas.microsoft.com/office/powerpoint/2010/main" val="4113452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907E877-8AA3-44E3-BD64-BDEF9135DAF6}" type="slidenum">
              <a:rPr lang="en-US" smtClean="0"/>
              <a:t>13</a:t>
            </a:fld>
            <a:endParaRPr lang="en-US"/>
          </a:p>
        </p:txBody>
      </p:sp>
    </p:spTree>
    <p:extLst>
      <p:ext uri="{BB962C8B-B14F-4D97-AF65-F5344CB8AC3E}">
        <p14:creationId xmlns:p14="http://schemas.microsoft.com/office/powerpoint/2010/main" val="8084538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solidFill>
                  <a:schemeClr val="tx1">
                    <a:lumMod val="8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0" y="6531563"/>
            <a:ext cx="2743200" cy="213886"/>
          </a:xfrm>
        </p:spPr>
        <p:txBody>
          <a:bodyPr/>
          <a:lstStyle>
            <a:lvl1pPr>
              <a:defRPr sz="2000"/>
            </a:lvl1pPr>
          </a:lstStyle>
          <a:p>
            <a:r>
              <a:rPr lang="en-US"/>
              <a:t>April 26, 2023</a:t>
            </a:r>
          </a:p>
        </p:txBody>
      </p:sp>
      <p:sp>
        <p:nvSpPr>
          <p:cNvPr id="5" name="Footer Placeholder 4"/>
          <p:cNvSpPr>
            <a:spLocks noGrp="1"/>
          </p:cNvSpPr>
          <p:nvPr>
            <p:ph type="ftr" sz="quarter" idx="11"/>
          </p:nvPr>
        </p:nvSpPr>
        <p:spPr>
          <a:xfrm>
            <a:off x="4038600" y="6531563"/>
            <a:ext cx="4114800" cy="228599"/>
          </a:xfrm>
        </p:spPr>
        <p:txBody>
          <a:bodyPr/>
          <a:lstStyle>
            <a:lvl1pPr>
              <a:defRPr sz="2000"/>
            </a:lvl1pPr>
          </a:lstStyle>
          <a:p>
            <a:r>
              <a:rPr lang="en-US"/>
              <a:t>Class 8 Notes</a:t>
            </a:r>
          </a:p>
        </p:txBody>
      </p:sp>
      <p:sp>
        <p:nvSpPr>
          <p:cNvPr id="6" name="Slide Number Placeholder 5"/>
          <p:cNvSpPr>
            <a:spLocks noGrp="1"/>
          </p:cNvSpPr>
          <p:nvPr>
            <p:ph type="sldNum" sz="quarter" idx="12"/>
          </p:nvPr>
        </p:nvSpPr>
        <p:spPr>
          <a:xfrm>
            <a:off x="9296400" y="6553200"/>
            <a:ext cx="2743200" cy="228600"/>
          </a:xfrm>
        </p:spPr>
        <p:txBody>
          <a:bodyPr/>
          <a:lstStyle>
            <a:lvl1pPr>
              <a:defRPr sz="2000"/>
            </a:lvl1pPr>
          </a:lstStyle>
          <a:p>
            <a:fld id="{203660F8-83A2-894D-AF4E-79B491583091}" type="slidenum">
              <a:rPr lang="en-US" smtClean="0"/>
              <a:t>‹#›</a:t>
            </a:fld>
            <a:endParaRPr lang="en-US"/>
          </a:p>
        </p:txBody>
      </p:sp>
    </p:spTree>
    <p:extLst>
      <p:ext uri="{BB962C8B-B14F-4D97-AF65-F5344CB8AC3E}">
        <p14:creationId xmlns:p14="http://schemas.microsoft.com/office/powerpoint/2010/main" val="549730535"/>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0524" y="139235"/>
            <a:ext cx="4898676" cy="1079965"/>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136524"/>
            <a:ext cx="6878288" cy="6108699"/>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30524" y="1371600"/>
            <a:ext cx="4898676" cy="487362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April 26, 2023</a:t>
            </a:r>
          </a:p>
        </p:txBody>
      </p:sp>
      <p:sp>
        <p:nvSpPr>
          <p:cNvPr id="6" name="Footer Placeholder 5"/>
          <p:cNvSpPr>
            <a:spLocks noGrp="1"/>
          </p:cNvSpPr>
          <p:nvPr>
            <p:ph type="ftr" sz="quarter" idx="11"/>
          </p:nvPr>
        </p:nvSpPr>
        <p:spPr/>
        <p:txBody>
          <a:bodyPr/>
          <a:lstStyle/>
          <a:p>
            <a:r>
              <a:rPr lang="en-US"/>
              <a:t>Class 8 Notes</a:t>
            </a:r>
          </a:p>
        </p:txBody>
      </p:sp>
      <p:sp>
        <p:nvSpPr>
          <p:cNvPr id="7" name="Slide Number Placeholder 6"/>
          <p:cNvSpPr>
            <a:spLocks noGrp="1"/>
          </p:cNvSpPr>
          <p:nvPr>
            <p:ph type="sldNum" sz="quarter" idx="12"/>
          </p:nvPr>
        </p:nvSpPr>
        <p:spPr/>
        <p:txBody>
          <a:bodyPr/>
          <a:lstStyle/>
          <a:p>
            <a:fld id="{203660F8-83A2-894D-AF4E-79B491583091}" type="slidenum">
              <a:rPr lang="en-US" smtClean="0"/>
              <a:t>‹#›</a:t>
            </a:fld>
            <a:endParaRPr lang="en-US"/>
          </a:p>
        </p:txBody>
      </p:sp>
    </p:spTree>
    <p:extLst>
      <p:ext uri="{BB962C8B-B14F-4D97-AF65-F5344CB8AC3E}">
        <p14:creationId xmlns:p14="http://schemas.microsoft.com/office/powerpoint/2010/main" val="34481297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April 26, 2023</a:t>
            </a:r>
          </a:p>
        </p:txBody>
      </p:sp>
      <p:sp>
        <p:nvSpPr>
          <p:cNvPr id="5" name="Footer Placeholder 4"/>
          <p:cNvSpPr>
            <a:spLocks noGrp="1"/>
          </p:cNvSpPr>
          <p:nvPr>
            <p:ph type="ftr" sz="quarter" idx="11"/>
          </p:nvPr>
        </p:nvSpPr>
        <p:spPr/>
        <p:txBody>
          <a:bodyPr/>
          <a:lstStyle/>
          <a:p>
            <a:r>
              <a:rPr lang="en-US"/>
              <a:t>Class 8 Notes</a:t>
            </a:r>
          </a:p>
        </p:txBody>
      </p:sp>
      <p:sp>
        <p:nvSpPr>
          <p:cNvPr id="6" name="Slide Number Placeholder 5"/>
          <p:cNvSpPr>
            <a:spLocks noGrp="1"/>
          </p:cNvSpPr>
          <p:nvPr>
            <p:ph type="sldNum" sz="quarter" idx="12"/>
          </p:nvPr>
        </p:nvSpPr>
        <p:spPr/>
        <p:txBody>
          <a:bodyPr/>
          <a:lstStyle/>
          <a:p>
            <a:fld id="{203660F8-83A2-894D-AF4E-79B491583091}" type="slidenum">
              <a:rPr lang="en-US" smtClean="0"/>
              <a:t>‹#›</a:t>
            </a:fld>
            <a:endParaRPr lang="en-US"/>
          </a:p>
        </p:txBody>
      </p:sp>
    </p:spTree>
    <p:extLst>
      <p:ext uri="{BB962C8B-B14F-4D97-AF65-F5344CB8AC3E}">
        <p14:creationId xmlns:p14="http://schemas.microsoft.com/office/powerpoint/2010/main" val="342261872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April 26, 2023</a:t>
            </a:r>
          </a:p>
        </p:txBody>
      </p:sp>
      <p:sp>
        <p:nvSpPr>
          <p:cNvPr id="5" name="Footer Placeholder 4"/>
          <p:cNvSpPr>
            <a:spLocks noGrp="1"/>
          </p:cNvSpPr>
          <p:nvPr>
            <p:ph type="ftr" sz="quarter" idx="11"/>
          </p:nvPr>
        </p:nvSpPr>
        <p:spPr/>
        <p:txBody>
          <a:bodyPr/>
          <a:lstStyle/>
          <a:p>
            <a:r>
              <a:rPr lang="en-US"/>
              <a:t>Class 8 Notes</a:t>
            </a:r>
          </a:p>
        </p:txBody>
      </p:sp>
      <p:sp>
        <p:nvSpPr>
          <p:cNvPr id="6" name="Slide Number Placeholder 5"/>
          <p:cNvSpPr>
            <a:spLocks noGrp="1"/>
          </p:cNvSpPr>
          <p:nvPr>
            <p:ph type="sldNum" sz="quarter" idx="12"/>
          </p:nvPr>
        </p:nvSpPr>
        <p:spPr/>
        <p:txBody>
          <a:bodyPr/>
          <a:lstStyle/>
          <a:p>
            <a:fld id="{203660F8-83A2-894D-AF4E-79B491583091}" type="slidenum">
              <a:rPr lang="en-US" smtClean="0"/>
              <a:t>‹#›</a:t>
            </a:fld>
            <a:endParaRPr lang="en-US"/>
          </a:p>
        </p:txBody>
      </p:sp>
    </p:spTree>
    <p:extLst>
      <p:ext uri="{BB962C8B-B14F-4D97-AF65-F5344CB8AC3E}">
        <p14:creationId xmlns:p14="http://schemas.microsoft.com/office/powerpoint/2010/main" val="108813155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lvl1pPr marL="216694" indent="-216694">
              <a:buSzPct val="105000"/>
              <a:buFont typeface="Arial" panose="020B0604020202020204" pitchFamily="34" charset="0"/>
              <a:buChar char="•"/>
              <a:tabLst/>
              <a:defRPr/>
            </a:lvl1pPr>
            <a:lvl2pPr marL="559594" indent="-216694">
              <a:buSzPct val="105000"/>
              <a:buFont typeface="Arial" panose="020B0604020202020204" pitchFamily="34" charset="0"/>
              <a:buChar char="•"/>
              <a:tabLst/>
              <a:defRPr/>
            </a:lvl2pPr>
            <a:lvl3pPr marL="901304" indent="-215504">
              <a:buSzPct val="105000"/>
              <a:buFont typeface="Arial" panose="020B0604020202020204" pitchFamily="34" charset="0"/>
              <a:buChar char="•"/>
              <a:tabLst/>
              <a:defRPr/>
            </a:lvl3pPr>
            <a:lvl4pPr marL="1244204" indent="-215504">
              <a:buSzPct val="105000"/>
              <a:buFont typeface="Arial" panose="020B0604020202020204" pitchFamily="34" charset="0"/>
              <a:buChar char="•"/>
              <a:tabLst/>
              <a:defRPr/>
            </a:lvl4pPr>
            <a:lvl5pPr marL="1587104" indent="-215504">
              <a:buSzPct val="102000"/>
              <a:buFont typeface="Arial" panose="020B0604020202020204" pitchFamily="34" charset="0"/>
              <a:buChar cha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0" y="6644114"/>
            <a:ext cx="2743200" cy="213886"/>
          </a:xfrm>
        </p:spPr>
        <p:txBody>
          <a:bodyPr/>
          <a:lstStyle/>
          <a:p>
            <a:r>
              <a:rPr lang="en-US"/>
              <a:t>April 26, 2023</a:t>
            </a:r>
          </a:p>
        </p:txBody>
      </p:sp>
      <p:sp>
        <p:nvSpPr>
          <p:cNvPr id="5" name="Footer Placeholder 4"/>
          <p:cNvSpPr>
            <a:spLocks noGrp="1"/>
          </p:cNvSpPr>
          <p:nvPr>
            <p:ph type="ftr" sz="quarter" idx="11"/>
          </p:nvPr>
        </p:nvSpPr>
        <p:spPr>
          <a:xfrm>
            <a:off x="4038600" y="6629402"/>
            <a:ext cx="4114800" cy="228599"/>
          </a:xfrm>
        </p:spPr>
        <p:txBody>
          <a:bodyPr/>
          <a:lstStyle/>
          <a:p>
            <a:r>
              <a:rPr lang="en-US"/>
              <a:t>Class 8 Notes</a:t>
            </a:r>
          </a:p>
        </p:txBody>
      </p:sp>
      <p:sp>
        <p:nvSpPr>
          <p:cNvPr id="6" name="Slide Number Placeholder 5"/>
          <p:cNvSpPr>
            <a:spLocks noGrp="1"/>
          </p:cNvSpPr>
          <p:nvPr>
            <p:ph type="sldNum" sz="quarter" idx="12"/>
          </p:nvPr>
        </p:nvSpPr>
        <p:spPr>
          <a:xfrm>
            <a:off x="9448800" y="6629400"/>
            <a:ext cx="2743200" cy="228600"/>
          </a:xfrm>
        </p:spPr>
        <p:txBody>
          <a:bodyPr/>
          <a:lstStyle/>
          <a:p>
            <a:fld id="{203660F8-83A2-894D-AF4E-79B491583091}" type="slidenum">
              <a:rPr lang="en-US" smtClean="0"/>
              <a:t>‹#›</a:t>
            </a:fld>
            <a:endParaRPr lang="en-US"/>
          </a:p>
        </p:txBody>
      </p:sp>
    </p:spTree>
    <p:extLst>
      <p:ext uri="{BB962C8B-B14F-4D97-AF65-F5344CB8AC3E}">
        <p14:creationId xmlns:p14="http://schemas.microsoft.com/office/powerpoint/2010/main" val="67175706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Content Slide 2">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611FECBE-7F2E-A244-8F06-AF3BB9BB3651}"/>
              </a:ext>
            </a:extLst>
          </p:cNvPr>
          <p:cNvSpPr>
            <a:spLocks noGrp="1"/>
          </p:cNvSpPr>
          <p:nvPr>
            <p:ph type="ctrTitle" hasCustomPrompt="1"/>
          </p:nvPr>
        </p:nvSpPr>
        <p:spPr>
          <a:xfrm>
            <a:off x="1524000" y="355108"/>
            <a:ext cx="9144000" cy="864092"/>
          </a:xfrm>
          <a:prstGeom prst="rect">
            <a:avLst/>
          </a:prstGeom>
        </p:spPr>
        <p:txBody>
          <a:bodyPr anchor="b"/>
          <a:lstStyle>
            <a:lvl1pPr algn="l">
              <a:defRPr sz="4800" b="1">
                <a:solidFill>
                  <a:srgbClr val="00274C"/>
                </a:solidFill>
              </a:defRPr>
            </a:lvl1pPr>
          </a:lstStyle>
          <a:p>
            <a:r>
              <a:rPr lang="en-US" dirty="0"/>
              <a:t>Headline</a:t>
            </a:r>
          </a:p>
        </p:txBody>
      </p:sp>
      <p:sp>
        <p:nvSpPr>
          <p:cNvPr id="8" name="Subtitle 2">
            <a:extLst>
              <a:ext uri="{FF2B5EF4-FFF2-40B4-BE49-F238E27FC236}">
                <a16:creationId xmlns:a16="http://schemas.microsoft.com/office/drawing/2014/main" id="{04E4369A-837A-B34E-AB83-109EFB99D883}"/>
              </a:ext>
            </a:extLst>
          </p:cNvPr>
          <p:cNvSpPr>
            <a:spLocks noGrp="1"/>
          </p:cNvSpPr>
          <p:nvPr>
            <p:ph type="subTitle" idx="1" hasCustomPrompt="1"/>
          </p:nvPr>
        </p:nvSpPr>
        <p:spPr>
          <a:xfrm>
            <a:off x="1524000" y="1542009"/>
            <a:ext cx="9144000" cy="4596031"/>
          </a:xfrm>
          <a:prstGeom prst="rect">
            <a:avLst/>
          </a:prstGeo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Content</a:t>
            </a:r>
          </a:p>
        </p:txBody>
      </p:sp>
      <p:sp>
        <p:nvSpPr>
          <p:cNvPr id="9" name="Date Placeholder 3">
            <a:extLst>
              <a:ext uri="{FF2B5EF4-FFF2-40B4-BE49-F238E27FC236}">
                <a16:creationId xmlns:a16="http://schemas.microsoft.com/office/drawing/2014/main" id="{1C186C50-8FFD-7347-8887-535491AC5AD0}"/>
              </a:ext>
            </a:extLst>
          </p:cNvPr>
          <p:cNvSpPr>
            <a:spLocks noGrp="1"/>
          </p:cNvSpPr>
          <p:nvPr>
            <p:ph type="dt" sz="half" idx="10"/>
          </p:nvPr>
        </p:nvSpPr>
        <p:spPr>
          <a:xfrm>
            <a:off x="9693166" y="6474372"/>
            <a:ext cx="974834" cy="247103"/>
          </a:xfrm>
          <a:prstGeom prst="rect">
            <a:avLst/>
          </a:prstGeom>
        </p:spPr>
        <p:txBody>
          <a:bodyPr/>
          <a:lstStyle>
            <a:lvl1pPr algn="r">
              <a:defRPr sz="1200">
                <a:solidFill>
                  <a:schemeClr val="bg1"/>
                </a:solidFill>
              </a:defRPr>
            </a:lvl1pPr>
          </a:lstStyle>
          <a:p>
            <a:r>
              <a:rPr lang="en-US"/>
              <a:t>April 26, 2023</a:t>
            </a:r>
          </a:p>
        </p:txBody>
      </p:sp>
      <p:sp>
        <p:nvSpPr>
          <p:cNvPr id="10" name="Footer Placeholder 4">
            <a:extLst>
              <a:ext uri="{FF2B5EF4-FFF2-40B4-BE49-F238E27FC236}">
                <a16:creationId xmlns:a16="http://schemas.microsoft.com/office/drawing/2014/main" id="{FE9C16E7-4A5A-4B4E-BA20-0C42548368CF}"/>
              </a:ext>
            </a:extLst>
          </p:cNvPr>
          <p:cNvSpPr>
            <a:spLocks noGrp="1"/>
          </p:cNvSpPr>
          <p:nvPr>
            <p:ph type="ftr" sz="quarter" idx="11"/>
          </p:nvPr>
        </p:nvSpPr>
        <p:spPr>
          <a:xfrm>
            <a:off x="1524000" y="6474372"/>
            <a:ext cx="7819697" cy="247103"/>
          </a:xfrm>
          <a:prstGeom prst="rect">
            <a:avLst/>
          </a:prstGeom>
        </p:spPr>
        <p:txBody>
          <a:bodyPr/>
          <a:lstStyle>
            <a:lvl1pPr>
              <a:defRPr sz="1200">
                <a:solidFill>
                  <a:schemeClr val="bg1"/>
                </a:solidFill>
              </a:defRPr>
            </a:lvl1pPr>
          </a:lstStyle>
          <a:p>
            <a:r>
              <a:rPr lang="en-US"/>
              <a:t>Class 8 Notes</a:t>
            </a:r>
          </a:p>
        </p:txBody>
      </p:sp>
      <p:sp>
        <p:nvSpPr>
          <p:cNvPr id="11" name="Slide Number Placeholder 5">
            <a:extLst>
              <a:ext uri="{FF2B5EF4-FFF2-40B4-BE49-F238E27FC236}">
                <a16:creationId xmlns:a16="http://schemas.microsoft.com/office/drawing/2014/main" id="{4677279D-D2B1-9448-9829-8902CDD5D7BE}"/>
              </a:ext>
            </a:extLst>
          </p:cNvPr>
          <p:cNvSpPr>
            <a:spLocks noGrp="1"/>
          </p:cNvSpPr>
          <p:nvPr>
            <p:ph type="sldNum" sz="quarter" idx="12"/>
          </p:nvPr>
        </p:nvSpPr>
        <p:spPr>
          <a:xfrm>
            <a:off x="10668000" y="6474372"/>
            <a:ext cx="1135117" cy="247103"/>
          </a:xfrm>
          <a:prstGeom prst="rect">
            <a:avLst/>
          </a:prstGeom>
        </p:spPr>
        <p:txBody>
          <a:bodyPr/>
          <a:lstStyle>
            <a:lvl1pPr algn="r">
              <a:defRPr sz="1200">
                <a:solidFill>
                  <a:schemeClr val="bg1"/>
                </a:solidFill>
              </a:defRPr>
            </a:lvl1pPr>
          </a:lstStyle>
          <a:p>
            <a:fld id="{203660F8-83A2-894D-AF4E-79B491583091}" type="slidenum">
              <a:rPr lang="en-US" smtClean="0"/>
              <a:t>‹#›</a:t>
            </a:fld>
            <a:endParaRPr lang="en-US"/>
          </a:p>
        </p:txBody>
      </p:sp>
    </p:spTree>
    <p:extLst>
      <p:ext uri="{BB962C8B-B14F-4D97-AF65-F5344CB8AC3E}">
        <p14:creationId xmlns:p14="http://schemas.microsoft.com/office/powerpoint/2010/main" val="10216333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Date Placeholder 3"/>
          <p:cNvSpPr>
            <a:spLocks noGrp="1"/>
          </p:cNvSpPr>
          <p:nvPr>
            <p:ph type="dt" sz="half" idx="10"/>
          </p:nvPr>
        </p:nvSpPr>
        <p:spPr>
          <a:xfrm>
            <a:off x="0" y="6644114"/>
            <a:ext cx="2743200" cy="213886"/>
          </a:xfrm>
        </p:spPr>
        <p:txBody>
          <a:bodyPr/>
          <a:lstStyle/>
          <a:p>
            <a:r>
              <a:rPr lang="en-US"/>
              <a:t>April 26, 2023</a:t>
            </a:r>
          </a:p>
        </p:txBody>
      </p:sp>
      <p:sp>
        <p:nvSpPr>
          <p:cNvPr id="5" name="Footer Placeholder 4"/>
          <p:cNvSpPr>
            <a:spLocks noGrp="1"/>
          </p:cNvSpPr>
          <p:nvPr>
            <p:ph type="ftr" sz="quarter" idx="11"/>
          </p:nvPr>
        </p:nvSpPr>
        <p:spPr>
          <a:xfrm>
            <a:off x="4038600" y="6629400"/>
            <a:ext cx="4114800" cy="228599"/>
          </a:xfrm>
        </p:spPr>
        <p:txBody>
          <a:bodyPr/>
          <a:lstStyle/>
          <a:p>
            <a:r>
              <a:rPr lang="en-US"/>
              <a:t>Class 8 Notes</a:t>
            </a:r>
          </a:p>
        </p:txBody>
      </p:sp>
      <p:sp>
        <p:nvSpPr>
          <p:cNvPr id="6" name="Slide Number Placeholder 5"/>
          <p:cNvSpPr>
            <a:spLocks noGrp="1"/>
          </p:cNvSpPr>
          <p:nvPr>
            <p:ph type="sldNum" sz="quarter" idx="12"/>
          </p:nvPr>
        </p:nvSpPr>
        <p:spPr>
          <a:xfrm>
            <a:off x="9448800" y="6629400"/>
            <a:ext cx="2743200" cy="228600"/>
          </a:xfrm>
        </p:spPr>
        <p:txBody>
          <a:bodyPr/>
          <a:lstStyle/>
          <a:p>
            <a:fld id="{203660F8-83A2-894D-AF4E-79B491583091}" type="slidenum">
              <a:rPr lang="en-US" smtClean="0"/>
              <a:t>‹#›</a:t>
            </a:fld>
            <a:endParaRPr lang="en-US"/>
          </a:p>
        </p:txBody>
      </p:sp>
      <p:sp>
        <p:nvSpPr>
          <p:cNvPr id="10" name="Content Placeholder 9">
            <a:extLst>
              <a:ext uri="{FF2B5EF4-FFF2-40B4-BE49-F238E27FC236}">
                <a16:creationId xmlns:a16="http://schemas.microsoft.com/office/drawing/2014/main" id="{76F18001-00D6-3BE8-68F6-565FE1F256F7}"/>
              </a:ext>
            </a:extLst>
          </p:cNvPr>
          <p:cNvSpPr>
            <a:spLocks noGrp="1"/>
          </p:cNvSpPr>
          <p:nvPr>
            <p:ph sz="quarter" idx="14"/>
          </p:nvPr>
        </p:nvSpPr>
        <p:spPr>
          <a:xfrm>
            <a:off x="152400" y="1139952"/>
            <a:ext cx="9144000" cy="5413248"/>
          </a:xfrm>
        </p:spPr>
        <p:txBody>
          <a:bodyPr>
            <a:normAutofit/>
          </a:bodyPr>
          <a:lstStyle>
            <a:lvl1pPr>
              <a:defRPr sz="2800"/>
            </a:lvl1pPr>
            <a:lvl2pPr>
              <a:defRPr sz="2800"/>
            </a:lvl2pPr>
            <a:lvl3pPr>
              <a:defRPr sz="2800"/>
            </a:lvl3pPr>
            <a:lvl4pPr>
              <a:defRPr sz="2800"/>
            </a:lvl4pPr>
            <a:lvl5pPr>
              <a:defRPr sz="2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58891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Custom Layout">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28F0EB-5238-5235-DDAE-AB1A3FFBAAA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72FD258-D02C-F64E-8DF7-AB0A342C7821}"/>
              </a:ext>
            </a:extLst>
          </p:cNvPr>
          <p:cNvSpPr>
            <a:spLocks noGrp="1"/>
          </p:cNvSpPr>
          <p:nvPr>
            <p:ph type="dt" sz="half" idx="10"/>
          </p:nvPr>
        </p:nvSpPr>
        <p:spPr/>
        <p:txBody>
          <a:bodyPr/>
          <a:lstStyle/>
          <a:p>
            <a:r>
              <a:rPr lang="en-US"/>
              <a:t>April 26, 2023</a:t>
            </a:r>
          </a:p>
        </p:txBody>
      </p:sp>
      <p:sp>
        <p:nvSpPr>
          <p:cNvPr id="4" name="Footer Placeholder 3">
            <a:extLst>
              <a:ext uri="{FF2B5EF4-FFF2-40B4-BE49-F238E27FC236}">
                <a16:creationId xmlns:a16="http://schemas.microsoft.com/office/drawing/2014/main" id="{13F45FAF-1189-C3B7-A3C8-860B4AC76FE7}"/>
              </a:ext>
            </a:extLst>
          </p:cNvPr>
          <p:cNvSpPr>
            <a:spLocks noGrp="1"/>
          </p:cNvSpPr>
          <p:nvPr>
            <p:ph type="ftr" sz="quarter" idx="11"/>
          </p:nvPr>
        </p:nvSpPr>
        <p:spPr/>
        <p:txBody>
          <a:bodyPr/>
          <a:lstStyle/>
          <a:p>
            <a:r>
              <a:rPr lang="en-US"/>
              <a:t>Class 8 Notes</a:t>
            </a:r>
          </a:p>
        </p:txBody>
      </p:sp>
      <p:sp>
        <p:nvSpPr>
          <p:cNvPr id="5" name="Slide Number Placeholder 4">
            <a:extLst>
              <a:ext uri="{FF2B5EF4-FFF2-40B4-BE49-F238E27FC236}">
                <a16:creationId xmlns:a16="http://schemas.microsoft.com/office/drawing/2014/main" id="{ED91A5DB-5AFD-F8DB-41E7-19DAE9959EBF}"/>
              </a:ext>
            </a:extLst>
          </p:cNvPr>
          <p:cNvSpPr>
            <a:spLocks noGrp="1"/>
          </p:cNvSpPr>
          <p:nvPr>
            <p:ph type="sldNum" sz="quarter" idx="12"/>
          </p:nvPr>
        </p:nvSpPr>
        <p:spPr/>
        <p:txBody>
          <a:bodyPr/>
          <a:lstStyle/>
          <a:p>
            <a:fld id="{203660F8-83A2-894D-AF4E-79B491583091}" type="slidenum">
              <a:rPr lang="en-US" smtClean="0"/>
              <a:t>‹#›</a:t>
            </a:fld>
            <a:endParaRPr lang="en-US"/>
          </a:p>
        </p:txBody>
      </p:sp>
      <p:sp>
        <p:nvSpPr>
          <p:cNvPr id="7" name="Content Placeholder 6">
            <a:extLst>
              <a:ext uri="{FF2B5EF4-FFF2-40B4-BE49-F238E27FC236}">
                <a16:creationId xmlns:a16="http://schemas.microsoft.com/office/drawing/2014/main" id="{37D44376-48AD-2396-851A-6B23130E0E10}"/>
              </a:ext>
            </a:extLst>
          </p:cNvPr>
          <p:cNvSpPr>
            <a:spLocks noGrp="1"/>
          </p:cNvSpPr>
          <p:nvPr>
            <p:ph sz="quarter" idx="13"/>
          </p:nvPr>
        </p:nvSpPr>
        <p:spPr>
          <a:xfrm>
            <a:off x="152400" y="1143001"/>
            <a:ext cx="11887200" cy="5486400"/>
          </a:xfrm>
        </p:spPr>
        <p:txBody>
          <a:bodyPr>
            <a:normAutofit/>
          </a:bodyPr>
          <a:lstStyle>
            <a:lvl1pPr>
              <a:defRPr sz="2800"/>
            </a:lvl1pPr>
            <a:lvl2pPr>
              <a:defRPr sz="2800"/>
            </a:lvl2pPr>
            <a:lvl3pPr>
              <a:defRPr sz="2800"/>
            </a:lvl3pPr>
            <a:lvl4pPr>
              <a:defRPr sz="2800"/>
            </a:lvl4pPr>
            <a:lvl5pPr>
              <a:defRPr sz="2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849115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solidFill>
                  <a:schemeClr val="bg1"/>
                </a:solidFill>
              </a:defRPr>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bg1">
                    <a:lumMod val="8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April 26, 2023</a:t>
            </a:r>
          </a:p>
        </p:txBody>
      </p:sp>
      <p:sp>
        <p:nvSpPr>
          <p:cNvPr id="5" name="Footer Placeholder 4"/>
          <p:cNvSpPr>
            <a:spLocks noGrp="1"/>
          </p:cNvSpPr>
          <p:nvPr>
            <p:ph type="ftr" sz="quarter" idx="11"/>
          </p:nvPr>
        </p:nvSpPr>
        <p:spPr/>
        <p:txBody>
          <a:bodyPr/>
          <a:lstStyle/>
          <a:p>
            <a:r>
              <a:rPr lang="en-US"/>
              <a:t>Class 8 Notes</a:t>
            </a:r>
          </a:p>
        </p:txBody>
      </p:sp>
      <p:sp>
        <p:nvSpPr>
          <p:cNvPr id="6" name="Slide Number Placeholder 5"/>
          <p:cNvSpPr>
            <a:spLocks noGrp="1"/>
          </p:cNvSpPr>
          <p:nvPr>
            <p:ph type="sldNum" sz="quarter" idx="12"/>
          </p:nvPr>
        </p:nvSpPr>
        <p:spPr/>
        <p:txBody>
          <a:bodyPr/>
          <a:lstStyle/>
          <a:p>
            <a:fld id="{203660F8-83A2-894D-AF4E-79B491583091}" type="slidenum">
              <a:rPr lang="en-US" smtClean="0"/>
              <a:t>‹#›</a:t>
            </a:fld>
            <a:endParaRPr lang="en-US"/>
          </a:p>
        </p:txBody>
      </p:sp>
    </p:spTree>
    <p:extLst>
      <p:ext uri="{BB962C8B-B14F-4D97-AF65-F5344CB8AC3E}">
        <p14:creationId xmlns:p14="http://schemas.microsoft.com/office/powerpoint/2010/main" val="11843804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2400" y="1169988"/>
            <a:ext cx="5867400" cy="50069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169988"/>
            <a:ext cx="5867400" cy="50069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r>
              <a:rPr lang="en-US"/>
              <a:t>April 26, 2023</a:t>
            </a:r>
          </a:p>
        </p:txBody>
      </p:sp>
      <p:sp>
        <p:nvSpPr>
          <p:cNvPr id="6" name="Footer Placeholder 5"/>
          <p:cNvSpPr>
            <a:spLocks noGrp="1"/>
          </p:cNvSpPr>
          <p:nvPr>
            <p:ph type="ftr" sz="quarter" idx="11"/>
          </p:nvPr>
        </p:nvSpPr>
        <p:spPr/>
        <p:txBody>
          <a:bodyPr/>
          <a:lstStyle/>
          <a:p>
            <a:r>
              <a:rPr lang="en-US"/>
              <a:t>Class 8 Notes</a:t>
            </a:r>
          </a:p>
        </p:txBody>
      </p:sp>
      <p:sp>
        <p:nvSpPr>
          <p:cNvPr id="7" name="Slide Number Placeholder 6"/>
          <p:cNvSpPr>
            <a:spLocks noGrp="1"/>
          </p:cNvSpPr>
          <p:nvPr>
            <p:ph type="sldNum" sz="quarter" idx="12"/>
          </p:nvPr>
        </p:nvSpPr>
        <p:spPr/>
        <p:txBody>
          <a:bodyPr/>
          <a:lstStyle/>
          <a:p>
            <a:fld id="{203660F8-83A2-894D-AF4E-79B491583091}" type="slidenum">
              <a:rPr lang="en-US" smtClean="0"/>
              <a:t>‹#›</a:t>
            </a:fld>
            <a:endParaRPr lang="en-US"/>
          </a:p>
        </p:txBody>
      </p:sp>
    </p:spTree>
    <p:extLst>
      <p:ext uri="{BB962C8B-B14F-4D97-AF65-F5344CB8AC3E}">
        <p14:creationId xmlns:p14="http://schemas.microsoft.com/office/powerpoint/2010/main" val="8812276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r>
              <a:rPr lang="en-US"/>
              <a:t>April 26, 2023</a:t>
            </a:r>
          </a:p>
        </p:txBody>
      </p:sp>
      <p:sp>
        <p:nvSpPr>
          <p:cNvPr id="8" name="Footer Placeholder 7"/>
          <p:cNvSpPr>
            <a:spLocks noGrp="1"/>
          </p:cNvSpPr>
          <p:nvPr>
            <p:ph type="ftr" sz="quarter" idx="11"/>
          </p:nvPr>
        </p:nvSpPr>
        <p:spPr/>
        <p:txBody>
          <a:bodyPr/>
          <a:lstStyle/>
          <a:p>
            <a:r>
              <a:rPr lang="en-US"/>
              <a:t>Class 8 Notes</a:t>
            </a:r>
          </a:p>
        </p:txBody>
      </p:sp>
      <p:sp>
        <p:nvSpPr>
          <p:cNvPr id="9" name="Slide Number Placeholder 8"/>
          <p:cNvSpPr>
            <a:spLocks noGrp="1"/>
          </p:cNvSpPr>
          <p:nvPr>
            <p:ph type="sldNum" sz="quarter" idx="12"/>
          </p:nvPr>
        </p:nvSpPr>
        <p:spPr/>
        <p:txBody>
          <a:bodyPr/>
          <a:lstStyle/>
          <a:p>
            <a:fld id="{203660F8-83A2-894D-AF4E-79B491583091}" type="slidenum">
              <a:rPr lang="en-US" smtClean="0"/>
              <a:t>‹#›</a:t>
            </a:fld>
            <a:endParaRPr lang="en-US"/>
          </a:p>
        </p:txBody>
      </p:sp>
    </p:spTree>
    <p:extLst>
      <p:ext uri="{BB962C8B-B14F-4D97-AF65-F5344CB8AC3E}">
        <p14:creationId xmlns:p14="http://schemas.microsoft.com/office/powerpoint/2010/main" val="13377163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r>
              <a:rPr lang="en-US"/>
              <a:t>April 26, 2023</a:t>
            </a:r>
          </a:p>
        </p:txBody>
      </p:sp>
      <p:sp>
        <p:nvSpPr>
          <p:cNvPr id="4" name="Footer Placeholder 3"/>
          <p:cNvSpPr>
            <a:spLocks noGrp="1"/>
          </p:cNvSpPr>
          <p:nvPr>
            <p:ph type="ftr" sz="quarter" idx="11"/>
          </p:nvPr>
        </p:nvSpPr>
        <p:spPr/>
        <p:txBody>
          <a:bodyPr/>
          <a:lstStyle/>
          <a:p>
            <a:r>
              <a:rPr lang="en-US"/>
              <a:t>Class 8 Notes</a:t>
            </a:r>
          </a:p>
        </p:txBody>
      </p:sp>
      <p:sp>
        <p:nvSpPr>
          <p:cNvPr id="5" name="Slide Number Placeholder 4"/>
          <p:cNvSpPr>
            <a:spLocks noGrp="1"/>
          </p:cNvSpPr>
          <p:nvPr>
            <p:ph type="sldNum" sz="quarter" idx="12"/>
          </p:nvPr>
        </p:nvSpPr>
        <p:spPr/>
        <p:txBody>
          <a:bodyPr/>
          <a:lstStyle/>
          <a:p>
            <a:fld id="{203660F8-83A2-894D-AF4E-79B491583091}" type="slidenum">
              <a:rPr lang="en-US" smtClean="0"/>
              <a:t>‹#›</a:t>
            </a:fld>
            <a:endParaRPr lang="en-US"/>
          </a:p>
        </p:txBody>
      </p:sp>
    </p:spTree>
    <p:extLst>
      <p:ext uri="{BB962C8B-B14F-4D97-AF65-F5344CB8AC3E}">
        <p14:creationId xmlns:p14="http://schemas.microsoft.com/office/powerpoint/2010/main" val="22896221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April 26, 2023</a:t>
            </a:r>
          </a:p>
        </p:txBody>
      </p:sp>
      <p:sp>
        <p:nvSpPr>
          <p:cNvPr id="3" name="Footer Placeholder 2"/>
          <p:cNvSpPr>
            <a:spLocks noGrp="1"/>
          </p:cNvSpPr>
          <p:nvPr>
            <p:ph type="ftr" sz="quarter" idx="11"/>
          </p:nvPr>
        </p:nvSpPr>
        <p:spPr/>
        <p:txBody>
          <a:bodyPr/>
          <a:lstStyle/>
          <a:p>
            <a:r>
              <a:rPr lang="en-US"/>
              <a:t>Class 8 Notes</a:t>
            </a:r>
          </a:p>
        </p:txBody>
      </p:sp>
      <p:sp>
        <p:nvSpPr>
          <p:cNvPr id="4" name="Slide Number Placeholder 3"/>
          <p:cNvSpPr>
            <a:spLocks noGrp="1"/>
          </p:cNvSpPr>
          <p:nvPr>
            <p:ph type="sldNum" sz="quarter" idx="12"/>
          </p:nvPr>
        </p:nvSpPr>
        <p:spPr/>
        <p:txBody>
          <a:bodyPr/>
          <a:lstStyle/>
          <a:p>
            <a:fld id="{203660F8-83A2-894D-AF4E-79B491583091}" type="slidenum">
              <a:rPr lang="en-US" smtClean="0"/>
              <a:t>‹#›</a:t>
            </a:fld>
            <a:endParaRPr lang="en-US"/>
          </a:p>
        </p:txBody>
      </p:sp>
    </p:spTree>
    <p:extLst>
      <p:ext uri="{BB962C8B-B14F-4D97-AF65-F5344CB8AC3E}">
        <p14:creationId xmlns:p14="http://schemas.microsoft.com/office/powerpoint/2010/main" val="25919305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April 26, 2023</a:t>
            </a:r>
          </a:p>
        </p:txBody>
      </p:sp>
      <p:sp>
        <p:nvSpPr>
          <p:cNvPr id="6" name="Footer Placeholder 5"/>
          <p:cNvSpPr>
            <a:spLocks noGrp="1"/>
          </p:cNvSpPr>
          <p:nvPr>
            <p:ph type="ftr" sz="quarter" idx="11"/>
          </p:nvPr>
        </p:nvSpPr>
        <p:spPr/>
        <p:txBody>
          <a:bodyPr/>
          <a:lstStyle/>
          <a:p>
            <a:r>
              <a:rPr lang="en-US"/>
              <a:t>Class 8 Notes</a:t>
            </a:r>
          </a:p>
        </p:txBody>
      </p:sp>
      <p:sp>
        <p:nvSpPr>
          <p:cNvPr id="7" name="Slide Number Placeholder 6"/>
          <p:cNvSpPr>
            <a:spLocks noGrp="1"/>
          </p:cNvSpPr>
          <p:nvPr>
            <p:ph type="sldNum" sz="quarter" idx="12"/>
          </p:nvPr>
        </p:nvSpPr>
        <p:spPr/>
        <p:txBody>
          <a:bodyPr/>
          <a:lstStyle/>
          <a:p>
            <a:fld id="{203660F8-83A2-894D-AF4E-79B491583091}" type="slidenum">
              <a:rPr lang="en-US" smtClean="0"/>
              <a:t>‹#›</a:t>
            </a:fld>
            <a:endParaRPr lang="en-US"/>
          </a:p>
        </p:txBody>
      </p:sp>
    </p:spTree>
    <p:extLst>
      <p:ext uri="{BB962C8B-B14F-4D97-AF65-F5344CB8AC3E}">
        <p14:creationId xmlns:p14="http://schemas.microsoft.com/office/powerpoint/2010/main" val="3122099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2400" y="147321"/>
            <a:ext cx="11887200" cy="84328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52400" y="1143000"/>
            <a:ext cx="9144000" cy="5410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0" y="6646416"/>
            <a:ext cx="2743200" cy="213886"/>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April 26, 2023</a:t>
            </a:r>
          </a:p>
        </p:txBody>
      </p:sp>
      <p:sp>
        <p:nvSpPr>
          <p:cNvPr id="5" name="Footer Placeholder 4"/>
          <p:cNvSpPr>
            <a:spLocks noGrp="1"/>
          </p:cNvSpPr>
          <p:nvPr>
            <p:ph type="ftr" sz="quarter" idx="3"/>
          </p:nvPr>
        </p:nvSpPr>
        <p:spPr>
          <a:xfrm>
            <a:off x="4038600" y="6630002"/>
            <a:ext cx="4114800" cy="228599"/>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Class 8 Notes</a:t>
            </a:r>
          </a:p>
        </p:txBody>
      </p:sp>
      <p:sp>
        <p:nvSpPr>
          <p:cNvPr id="6" name="Slide Number Placeholder 5"/>
          <p:cNvSpPr>
            <a:spLocks noGrp="1"/>
          </p:cNvSpPr>
          <p:nvPr>
            <p:ph type="sldNum" sz="quarter" idx="4"/>
          </p:nvPr>
        </p:nvSpPr>
        <p:spPr>
          <a:xfrm>
            <a:off x="9448800" y="6629400"/>
            <a:ext cx="2743200" cy="228600"/>
          </a:xfrm>
          <a:prstGeom prst="rect">
            <a:avLst/>
          </a:prstGeom>
        </p:spPr>
        <p:txBody>
          <a:bodyPr vert="horz" lIns="91440" tIns="45720" rIns="91440" bIns="45720" rtlCol="0" anchor="ctr"/>
          <a:lstStyle>
            <a:lvl1pPr algn="r">
              <a:defRPr sz="1200">
                <a:solidFill>
                  <a:schemeClr val="tx1">
                    <a:tint val="75000"/>
                  </a:schemeClr>
                </a:solidFill>
              </a:defRPr>
            </a:lvl1pPr>
          </a:lstStyle>
          <a:p>
            <a:fld id="{203660F8-83A2-894D-AF4E-79B491583091}" type="slidenum">
              <a:rPr lang="en-US" smtClean="0"/>
              <a:t>‹#›</a:t>
            </a:fld>
            <a:endParaRPr lang="en-US"/>
          </a:p>
        </p:txBody>
      </p:sp>
    </p:spTree>
    <p:extLst>
      <p:ext uri="{BB962C8B-B14F-4D97-AF65-F5344CB8AC3E}">
        <p14:creationId xmlns:p14="http://schemas.microsoft.com/office/powerpoint/2010/main" val="164674652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Lst>
  <p:hf sldNum="0" hdr="0"/>
  <p:txStyles>
    <p:titleStyle>
      <a:lvl1pPr algn="l" defTabSz="914400" rtl="0" eaLnBrk="1" latinLnBrk="0" hangingPunct="1">
        <a:lnSpc>
          <a:spcPct val="90000"/>
        </a:lnSpc>
        <a:spcBef>
          <a:spcPct val="0"/>
        </a:spcBef>
        <a:buNone/>
        <a:defRPr sz="4400" b="0" kern="1200">
          <a:solidFill>
            <a:schemeClr val="accent1"/>
          </a:solidFill>
          <a:latin typeface="+mn-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52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53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www.nature.com/articles/s41572-021-00258-1" TargetMode="External"/><Relationship Id="rId2" Type="http://schemas.openxmlformats.org/officeDocument/2006/relationships/hyperlink" Target="https://www.ncbi.nlm.nih.gov/pmc/articles/PMC6941147/"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2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7.svg"/></Relationships>
</file>

<file path=ppt/slides/_rels/slide2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50.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308B33-202F-8EAD-2DF4-2C87FD9AFD8C}"/>
              </a:ext>
            </a:extLst>
          </p:cNvPr>
          <p:cNvSpPr>
            <a:spLocks noGrp="1"/>
          </p:cNvSpPr>
          <p:nvPr>
            <p:ph type="ctrTitle"/>
          </p:nvPr>
        </p:nvSpPr>
        <p:spPr/>
        <p:txBody>
          <a:bodyPr/>
          <a:lstStyle/>
          <a:p>
            <a:r>
              <a:rPr lang="en-US" dirty="0"/>
              <a:t>Multiple logistic regression and interpretations</a:t>
            </a:r>
          </a:p>
        </p:txBody>
      </p:sp>
      <p:sp>
        <p:nvSpPr>
          <p:cNvPr id="3" name="Subtitle 2">
            <a:extLst>
              <a:ext uri="{FF2B5EF4-FFF2-40B4-BE49-F238E27FC236}">
                <a16:creationId xmlns:a16="http://schemas.microsoft.com/office/drawing/2014/main" id="{E853C901-2817-7005-392C-5B420EC9CA18}"/>
              </a:ext>
            </a:extLst>
          </p:cNvPr>
          <p:cNvSpPr>
            <a:spLocks noGrp="1"/>
          </p:cNvSpPr>
          <p:nvPr>
            <p:ph type="subTitle" idx="1"/>
          </p:nvPr>
        </p:nvSpPr>
        <p:spPr/>
        <p:txBody>
          <a:bodyPr/>
          <a:lstStyle/>
          <a:p>
            <a:endParaRPr lang="en-US"/>
          </a:p>
        </p:txBody>
      </p:sp>
      <p:sp>
        <p:nvSpPr>
          <p:cNvPr id="4" name="Date Placeholder 3">
            <a:extLst>
              <a:ext uri="{FF2B5EF4-FFF2-40B4-BE49-F238E27FC236}">
                <a16:creationId xmlns:a16="http://schemas.microsoft.com/office/drawing/2014/main" id="{2ADAD1A1-4ED0-66F2-9829-9C9223F6BCD5}"/>
              </a:ext>
            </a:extLst>
          </p:cNvPr>
          <p:cNvSpPr>
            <a:spLocks noGrp="1"/>
          </p:cNvSpPr>
          <p:nvPr>
            <p:ph type="dt" sz="half" idx="10"/>
          </p:nvPr>
        </p:nvSpPr>
        <p:spPr/>
        <p:txBody>
          <a:bodyPr/>
          <a:lstStyle/>
          <a:p>
            <a:r>
              <a:rPr lang="en-US"/>
              <a:t>April 26, 2023</a:t>
            </a:r>
          </a:p>
        </p:txBody>
      </p:sp>
      <p:sp>
        <p:nvSpPr>
          <p:cNvPr id="5" name="Footer Placeholder 4">
            <a:extLst>
              <a:ext uri="{FF2B5EF4-FFF2-40B4-BE49-F238E27FC236}">
                <a16:creationId xmlns:a16="http://schemas.microsoft.com/office/drawing/2014/main" id="{3399FC29-94D6-0C7D-B6B8-7DBC5EA5CFB6}"/>
              </a:ext>
            </a:extLst>
          </p:cNvPr>
          <p:cNvSpPr>
            <a:spLocks noGrp="1"/>
          </p:cNvSpPr>
          <p:nvPr>
            <p:ph type="ftr" sz="quarter" idx="11"/>
          </p:nvPr>
        </p:nvSpPr>
        <p:spPr/>
        <p:txBody>
          <a:bodyPr/>
          <a:lstStyle/>
          <a:p>
            <a:r>
              <a:rPr lang="en-US"/>
              <a:t>Class 8 Notes</a:t>
            </a:r>
          </a:p>
        </p:txBody>
      </p:sp>
    </p:spTree>
    <p:extLst>
      <p:ext uri="{BB962C8B-B14F-4D97-AF65-F5344CB8AC3E}">
        <p14:creationId xmlns:p14="http://schemas.microsoft.com/office/powerpoint/2010/main" val="10778638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Example: Age and Late Stage Diagnosis (II)</a:t>
            </a:r>
          </a:p>
        </p:txBody>
      </p:sp>
      <p:pic>
        <p:nvPicPr>
          <p:cNvPr id="11" name="Content Placeholder 10">
            <a:extLst>
              <a:ext uri="{FF2B5EF4-FFF2-40B4-BE49-F238E27FC236}">
                <a16:creationId xmlns:a16="http://schemas.microsoft.com/office/drawing/2014/main" id="{E3DFCC81-662F-046F-118A-3210F93C4563}"/>
              </a:ext>
            </a:extLst>
          </p:cNvPr>
          <p:cNvPicPr>
            <a:picLocks noGrp="1" noChangeAspect="1"/>
          </p:cNvPicPr>
          <p:nvPr>
            <p:ph sz="quarter" idx="14"/>
          </p:nvPr>
        </p:nvPicPr>
        <p:blipFill>
          <a:blip r:embed="rId3"/>
          <a:stretch>
            <a:fillRect/>
          </a:stretch>
        </p:blipFill>
        <p:spPr>
          <a:xfrm>
            <a:off x="0" y="1490663"/>
            <a:ext cx="12178392" cy="4224337"/>
          </a:xfrm>
        </p:spPr>
      </p:pic>
      <p:sp>
        <p:nvSpPr>
          <p:cNvPr id="3" name="Date Placeholder 2">
            <a:extLst>
              <a:ext uri="{FF2B5EF4-FFF2-40B4-BE49-F238E27FC236}">
                <a16:creationId xmlns:a16="http://schemas.microsoft.com/office/drawing/2014/main" id="{FBA81664-2136-16EC-3099-84C5BE8D8D73}"/>
              </a:ext>
            </a:extLst>
          </p:cNvPr>
          <p:cNvSpPr>
            <a:spLocks noGrp="1"/>
          </p:cNvSpPr>
          <p:nvPr>
            <p:ph type="dt" sz="half" idx="10"/>
          </p:nvPr>
        </p:nvSpPr>
        <p:spPr/>
        <p:txBody>
          <a:bodyPr/>
          <a:lstStyle/>
          <a:p>
            <a:r>
              <a:rPr lang="en-US"/>
              <a:t>April 26, 2023</a:t>
            </a:r>
          </a:p>
        </p:txBody>
      </p:sp>
      <p:sp>
        <p:nvSpPr>
          <p:cNvPr id="4" name="Footer Placeholder 3">
            <a:extLst>
              <a:ext uri="{FF2B5EF4-FFF2-40B4-BE49-F238E27FC236}">
                <a16:creationId xmlns:a16="http://schemas.microsoft.com/office/drawing/2014/main" id="{953D0F4D-B047-9115-3274-34C6E0983ECB}"/>
              </a:ext>
            </a:extLst>
          </p:cNvPr>
          <p:cNvSpPr>
            <a:spLocks noGrp="1"/>
          </p:cNvSpPr>
          <p:nvPr>
            <p:ph type="ftr" sz="quarter" idx="11"/>
          </p:nvPr>
        </p:nvSpPr>
        <p:spPr/>
        <p:txBody>
          <a:bodyPr/>
          <a:lstStyle/>
          <a:p>
            <a:r>
              <a:rPr lang="en-US"/>
              <a:t>Class 8 Notes</a:t>
            </a:r>
          </a:p>
        </p:txBody>
      </p:sp>
    </p:spTree>
    <p:extLst>
      <p:ext uri="{BB962C8B-B14F-4D97-AF65-F5344CB8AC3E}">
        <p14:creationId xmlns:p14="http://schemas.microsoft.com/office/powerpoint/2010/main" val="5421599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CAA14F-F8AB-8ABA-1BAD-B878313D2EF6}"/>
              </a:ext>
            </a:extLst>
          </p:cNvPr>
          <p:cNvSpPr>
            <a:spLocks noGrp="1"/>
          </p:cNvSpPr>
          <p:nvPr>
            <p:ph type="title"/>
          </p:nvPr>
        </p:nvSpPr>
        <p:spPr/>
        <p:txBody>
          <a:bodyPr/>
          <a:lstStyle/>
          <a:p>
            <a:r>
              <a:rPr lang="en-US" dirty="0"/>
              <a:t>Example: Interpretation of Age Coefficient/OR (I)</a:t>
            </a:r>
          </a:p>
        </p:txBody>
      </p:sp>
      <mc:AlternateContent xmlns:mc="http://schemas.openxmlformats.org/markup-compatibility/2006">
        <mc:Choice xmlns:a14="http://schemas.microsoft.com/office/drawing/2010/main" Requires="a14">
          <p:sp>
            <p:nvSpPr>
              <p:cNvPr id="6" name="Content Placeholder 5">
                <a:extLst>
                  <a:ext uri="{FF2B5EF4-FFF2-40B4-BE49-F238E27FC236}">
                    <a16:creationId xmlns:a16="http://schemas.microsoft.com/office/drawing/2014/main" id="{8116D817-9343-AA0B-9C4C-C76EA3B1F41F}"/>
                  </a:ext>
                </a:extLst>
              </p:cNvPr>
              <p:cNvSpPr>
                <a:spLocks noGrp="1"/>
              </p:cNvSpPr>
              <p:nvPr>
                <p:ph sz="quarter" idx="14"/>
              </p:nvPr>
            </p:nvSpPr>
            <p:spPr>
              <a:xfrm>
                <a:off x="152399" y="1139952"/>
                <a:ext cx="11520489" cy="5413248"/>
              </a:xfrm>
            </p:spPr>
            <p:txBody>
              <a:bodyPr>
                <a:normAutofit/>
              </a:bodyPr>
              <a:lstStyle/>
              <a:p>
                <a14:m>
                  <m:oMath xmlns:m="http://schemas.openxmlformats.org/officeDocument/2006/math">
                    <m:sSub>
                      <m:sSubPr>
                        <m:ctrlPr>
                          <a:rPr lang="en-US" i="1" smtClean="0">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a:rPr>
                              <m:t>𝛽</m:t>
                            </m:r>
                          </m:e>
                        </m:acc>
                      </m:e>
                      <m:sub>
                        <m:r>
                          <a:rPr lang="en-US" i="1">
                            <a:latin typeface="Cambria Math"/>
                          </a:rPr>
                          <m:t>1</m:t>
                        </m:r>
                      </m:sub>
                    </m:sSub>
                  </m:oMath>
                </a14:m>
                <a:r>
                  <a:rPr lang="en-US" dirty="0"/>
                  <a:t> is 0.057, suggesting that one year increase in age is associated with 0.057 increase in log odds of receiving a late stage breast cancer diagnosis</a:t>
                </a:r>
              </a:p>
              <a:p>
                <a:endParaRPr lang="en-US" sz="2400" dirty="0"/>
              </a:p>
              <a:p>
                <a14:m>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panose="02040503050406030204" pitchFamily="18" charset="0"/>
                          </a:rPr>
                          <m:t>exp</m:t>
                        </m:r>
                        <m:r>
                          <a:rPr lang="en-US" b="0" i="1" smtClean="0">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a:rPr>
                              <m:t>𝛽</m:t>
                            </m:r>
                          </m:e>
                        </m:acc>
                      </m:e>
                      <m:sub>
                        <m:r>
                          <a:rPr lang="en-US" i="1">
                            <a:latin typeface="Cambria Math"/>
                          </a:rPr>
                          <m:t>1</m:t>
                        </m:r>
                      </m:sub>
                    </m:sSub>
                    <m:r>
                      <a:rPr lang="en-US" b="0" i="1" smtClean="0">
                        <a:latin typeface="Cambria Math" panose="02040503050406030204" pitchFamily="18" charset="0"/>
                      </a:rPr>
                      <m:t>)</m:t>
                    </m:r>
                  </m:oMath>
                </a14:m>
                <a:r>
                  <a:rPr lang="en-US" dirty="0"/>
                  <a:t> is 1.06, suggesting that one year increase in age is associated with 1.06 times the odds of receiving a late stage breast cancer diagnosis</a:t>
                </a:r>
              </a:p>
              <a:p>
                <a:endParaRPr lang="en-US" sz="2400" dirty="0"/>
              </a:p>
              <a:p>
                <a:r>
                  <a:rPr lang="en-US" dirty="0"/>
                  <a:t>For continuous covariates in logistic regression model, it is helpful to subtract 1 from the odds ratio and multiply by 100 to obtain the percentage change in odds for 1-unit increase. </a:t>
                </a:r>
              </a:p>
              <a:p>
                <a:endParaRPr lang="en-US" sz="300" dirty="0"/>
              </a:p>
              <a:p>
                <a:pPr lvl="1"/>
                <a:r>
                  <a:rPr lang="en-US" dirty="0"/>
                  <a:t>The estimated OR for age is 1.06, suggesting that a 1-year increase in age is associated with a 6% increase in the predicted odds of late stage diagnosis in the patient population </a:t>
                </a:r>
              </a:p>
              <a:p>
                <a:endParaRPr lang="en-US" dirty="0"/>
              </a:p>
              <a:p>
                <a:endParaRPr lang="en-US" dirty="0"/>
              </a:p>
            </p:txBody>
          </p:sp>
        </mc:Choice>
        <mc:Fallback>
          <p:sp>
            <p:nvSpPr>
              <p:cNvPr id="6" name="Content Placeholder 5">
                <a:extLst>
                  <a:ext uri="{FF2B5EF4-FFF2-40B4-BE49-F238E27FC236}">
                    <a16:creationId xmlns:a16="http://schemas.microsoft.com/office/drawing/2014/main" id="{8116D817-9343-AA0B-9C4C-C76EA3B1F41F}"/>
                  </a:ext>
                </a:extLst>
              </p:cNvPr>
              <p:cNvSpPr>
                <a:spLocks noGrp="1" noRot="1" noChangeAspect="1" noMove="1" noResize="1" noEditPoints="1" noAdjustHandles="1" noChangeArrowheads="1" noChangeShapeType="1" noTextEdit="1"/>
              </p:cNvSpPr>
              <p:nvPr>
                <p:ph sz="quarter" idx="14"/>
              </p:nvPr>
            </p:nvSpPr>
            <p:spPr>
              <a:xfrm>
                <a:off x="152399" y="1139952"/>
                <a:ext cx="11520489" cy="5413248"/>
              </a:xfrm>
              <a:blipFill>
                <a:blip r:embed="rId2"/>
                <a:stretch>
                  <a:fillRect l="-991" t="-1405" r="-771" b="-2342"/>
                </a:stretch>
              </a:blipFill>
            </p:spPr>
            <p:txBody>
              <a:bodyPr/>
              <a:lstStyle/>
              <a:p>
                <a:r>
                  <a:rPr lang="en-US">
                    <a:noFill/>
                  </a:rPr>
                  <a:t> </a:t>
                </a:r>
              </a:p>
            </p:txBody>
          </p:sp>
        </mc:Fallback>
      </mc:AlternateContent>
      <p:sp>
        <p:nvSpPr>
          <p:cNvPr id="7" name="Date Placeholder 6">
            <a:extLst>
              <a:ext uri="{FF2B5EF4-FFF2-40B4-BE49-F238E27FC236}">
                <a16:creationId xmlns:a16="http://schemas.microsoft.com/office/drawing/2014/main" id="{9F1F99F0-FF70-B30F-02DE-E5014C6D29A3}"/>
              </a:ext>
            </a:extLst>
          </p:cNvPr>
          <p:cNvSpPr>
            <a:spLocks noGrp="1"/>
          </p:cNvSpPr>
          <p:nvPr>
            <p:ph type="dt" sz="half" idx="10"/>
          </p:nvPr>
        </p:nvSpPr>
        <p:spPr/>
        <p:txBody>
          <a:bodyPr/>
          <a:lstStyle/>
          <a:p>
            <a:r>
              <a:rPr lang="en-US"/>
              <a:t>April 26, 2023</a:t>
            </a:r>
          </a:p>
        </p:txBody>
      </p:sp>
      <p:sp>
        <p:nvSpPr>
          <p:cNvPr id="8" name="Footer Placeholder 7">
            <a:extLst>
              <a:ext uri="{FF2B5EF4-FFF2-40B4-BE49-F238E27FC236}">
                <a16:creationId xmlns:a16="http://schemas.microsoft.com/office/drawing/2014/main" id="{9DD076FF-7A02-273E-CD5C-4804C1FD70BE}"/>
              </a:ext>
            </a:extLst>
          </p:cNvPr>
          <p:cNvSpPr>
            <a:spLocks noGrp="1"/>
          </p:cNvSpPr>
          <p:nvPr>
            <p:ph type="ftr" sz="quarter" idx="11"/>
          </p:nvPr>
        </p:nvSpPr>
        <p:spPr/>
        <p:txBody>
          <a:bodyPr/>
          <a:lstStyle/>
          <a:p>
            <a:r>
              <a:rPr lang="en-US"/>
              <a:t>Class 8 Notes</a:t>
            </a:r>
          </a:p>
        </p:txBody>
      </p:sp>
    </p:spTree>
    <p:extLst>
      <p:ext uri="{BB962C8B-B14F-4D97-AF65-F5344CB8AC3E}">
        <p14:creationId xmlns:p14="http://schemas.microsoft.com/office/powerpoint/2010/main" val="42515227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Example: Interpretation of Age Coefficient/OR (II)</a:t>
            </a:r>
          </a:p>
        </p:txBody>
      </p:sp>
      <mc:AlternateContent xmlns:mc="http://schemas.openxmlformats.org/markup-compatibility/2006" xmlns:a14="http://schemas.microsoft.com/office/drawing/2010/main">
        <mc:Choice Requires="a14">
          <p:sp>
            <p:nvSpPr>
              <p:cNvPr id="3" name="Content Placeholder 2"/>
              <p:cNvSpPr>
                <a:spLocks noGrp="1"/>
              </p:cNvSpPr>
              <p:nvPr>
                <p:ph sz="quarter" idx="14"/>
              </p:nvPr>
            </p:nvSpPr>
            <p:spPr/>
            <p:txBody>
              <a:bodyPr/>
              <a:lstStyle/>
              <a:p>
                <a:r>
                  <a:rPr lang="en-US" dirty="0"/>
                  <a:t>What if we are interested in learning the OR corresponding to 10-year increase in age?</a:t>
                </a:r>
              </a:p>
              <a:p>
                <a:pPr marL="0" indent="0">
                  <a:buNone/>
                </a:pPr>
                <a:endParaRPr lang="en-US" dirty="0"/>
              </a:p>
              <a:p>
                <a:pPr marL="0" indent="0">
                  <a:buNone/>
                </a:pPr>
                <a:r>
                  <a:rPr lang="en-US" dirty="0"/>
                  <a:t> </a:t>
                </a:r>
                <a14:m>
                  <m:oMath xmlns:m="http://schemas.openxmlformats.org/officeDocument/2006/math">
                    <m:acc>
                      <m:accPr>
                        <m:chr m:val="̂"/>
                        <m:ctrlPr>
                          <a:rPr lang="en-US" i="1">
                            <a:latin typeface="Cambria Math" panose="02040503050406030204" pitchFamily="18" charset="0"/>
                          </a:rPr>
                        </m:ctrlPr>
                      </m:accPr>
                      <m:e>
                        <m:r>
                          <a:rPr lang="en-US" i="1">
                            <a:latin typeface="Cambria Math"/>
                          </a:rPr>
                          <m:t>𝑂𝑅</m:t>
                        </m:r>
                      </m:e>
                    </m:acc>
                    <m:d>
                      <m:dPr>
                        <m:ctrlPr>
                          <a:rPr lang="en-US" i="1">
                            <a:latin typeface="Cambria Math" panose="02040503050406030204" pitchFamily="18" charset="0"/>
                          </a:rPr>
                        </m:ctrlPr>
                      </m:dPr>
                      <m:e>
                        <m:r>
                          <a:rPr lang="en-US" b="0" i="1" smtClean="0">
                            <a:latin typeface="Cambria Math"/>
                          </a:rPr>
                          <m:t>10</m:t>
                        </m:r>
                      </m:e>
                    </m:d>
                    <m:r>
                      <a:rPr lang="en-US" i="1">
                        <a:latin typeface="Cambria Math"/>
                      </a:rPr>
                      <m:t>=</m:t>
                    </m:r>
                    <m:func>
                      <m:funcPr>
                        <m:ctrlPr>
                          <a:rPr lang="en-US" i="1">
                            <a:latin typeface="Cambria Math" panose="02040503050406030204" pitchFamily="18" charset="0"/>
                          </a:rPr>
                        </m:ctrlPr>
                      </m:funcPr>
                      <m:fName>
                        <m:r>
                          <m:rPr>
                            <m:sty m:val="p"/>
                          </m:rPr>
                          <a:rPr lang="en-US">
                            <a:latin typeface="Cambria Math"/>
                          </a:rPr>
                          <m:t>exp</m:t>
                        </m:r>
                      </m:fName>
                      <m:e>
                        <m:d>
                          <m:dPr>
                            <m:ctrlPr>
                              <a:rPr lang="en-US" i="1">
                                <a:latin typeface="Cambria Math" panose="02040503050406030204" pitchFamily="18" charset="0"/>
                              </a:rPr>
                            </m:ctrlPr>
                          </m:dPr>
                          <m:e>
                            <m:r>
                              <a:rPr lang="en-US" b="0" i="1" smtClean="0">
                                <a:latin typeface="Cambria Math"/>
                              </a:rPr>
                              <m:t>10∗</m:t>
                            </m:r>
                            <m:sSub>
                              <m:sSubPr>
                                <m:ctrlPr>
                                  <a:rPr lang="en-US" i="1">
                                    <a:latin typeface="Cambria Math" panose="02040503050406030204" pitchFamily="18" charset="0"/>
                                  </a:rPr>
                                </m:ctrlPr>
                              </m:sSubPr>
                              <m:e>
                                <m:acc>
                                  <m:accPr>
                                    <m:chr m:val="̂"/>
                                    <m:ctrlPr>
                                      <a:rPr lang="en-US" i="1" smtClean="0">
                                        <a:latin typeface="Cambria Math" panose="02040503050406030204" pitchFamily="18" charset="0"/>
                                      </a:rPr>
                                    </m:ctrlPr>
                                  </m:accPr>
                                  <m:e>
                                    <m:r>
                                      <a:rPr lang="en-US" i="1">
                                        <a:latin typeface="Cambria Math"/>
                                      </a:rPr>
                                      <m:t>𝛽</m:t>
                                    </m:r>
                                  </m:e>
                                </m:acc>
                              </m:e>
                              <m:sub>
                                <m:r>
                                  <a:rPr lang="en-US" i="1">
                                    <a:latin typeface="Cambria Math"/>
                                  </a:rPr>
                                  <m:t>1</m:t>
                                </m:r>
                              </m:sub>
                            </m:sSub>
                          </m:e>
                        </m:d>
                      </m:e>
                    </m:func>
                    <m:r>
                      <a:rPr lang="en-US" b="0" i="1" smtClean="0">
                        <a:latin typeface="Cambria Math"/>
                      </a:rPr>
                      <m:t>=</m:t>
                    </m:r>
                    <m:func>
                      <m:funcPr>
                        <m:ctrlPr>
                          <a:rPr lang="en-US" b="0" i="1" smtClean="0">
                            <a:latin typeface="Cambria Math" panose="02040503050406030204" pitchFamily="18" charset="0"/>
                          </a:rPr>
                        </m:ctrlPr>
                      </m:funcPr>
                      <m:fName>
                        <m:r>
                          <m:rPr>
                            <m:sty m:val="p"/>
                          </m:rPr>
                          <a:rPr lang="en-US" b="0" i="0" smtClean="0">
                            <a:latin typeface="Cambria Math"/>
                          </a:rPr>
                          <m:t>exp</m:t>
                        </m:r>
                      </m:fName>
                      <m:e>
                        <m:d>
                          <m:dPr>
                            <m:ctrlPr>
                              <a:rPr lang="en-US" b="0" i="1" smtClean="0">
                                <a:latin typeface="Cambria Math" panose="02040503050406030204" pitchFamily="18" charset="0"/>
                              </a:rPr>
                            </m:ctrlPr>
                          </m:dPr>
                          <m:e>
                            <m:r>
                              <a:rPr lang="en-US" b="0" i="1" smtClean="0">
                                <a:latin typeface="Cambria Math" panose="02040503050406030204" pitchFamily="18" charset="0"/>
                              </a:rPr>
                              <m:t>0.56965</m:t>
                            </m:r>
                          </m:e>
                        </m:d>
                      </m:e>
                    </m:func>
                    <m:r>
                      <a:rPr lang="en-US" b="0" i="1" smtClean="0">
                        <a:latin typeface="Cambria Math" panose="02040503050406030204" pitchFamily="18" charset="0"/>
                      </a:rPr>
                      <m:t>=</m:t>
                    </m:r>
                    <m:r>
                      <m:rPr>
                        <m:nor/>
                      </m:rPr>
                      <a:rPr lang="en-US"/>
                      <m:t>1.767</m:t>
                    </m:r>
                  </m:oMath>
                </a14:m>
                <a:endParaRPr lang="en-US" dirty="0"/>
              </a:p>
              <a:p>
                <a:endParaRPr lang="en-US" dirty="0"/>
              </a:p>
              <a:p>
                <a:r>
                  <a:rPr lang="en-US" dirty="0"/>
                  <a:t>The 95% CI for </a:t>
                </a:r>
                <a14:m>
                  <m:oMath xmlns:m="http://schemas.openxmlformats.org/officeDocument/2006/math">
                    <m:acc>
                      <m:accPr>
                        <m:chr m:val="̂"/>
                        <m:ctrlPr>
                          <a:rPr lang="en-US" i="1">
                            <a:latin typeface="Cambria Math" panose="02040503050406030204" pitchFamily="18" charset="0"/>
                          </a:rPr>
                        </m:ctrlPr>
                      </m:accPr>
                      <m:e>
                        <m:r>
                          <a:rPr lang="en-US" i="1">
                            <a:latin typeface="Cambria Math"/>
                          </a:rPr>
                          <m:t>𝑂𝑅</m:t>
                        </m:r>
                      </m:e>
                    </m:acc>
                    <m:d>
                      <m:dPr>
                        <m:ctrlPr>
                          <a:rPr lang="en-US" i="1">
                            <a:latin typeface="Cambria Math" panose="02040503050406030204" pitchFamily="18" charset="0"/>
                          </a:rPr>
                        </m:ctrlPr>
                      </m:dPr>
                      <m:e>
                        <m:r>
                          <a:rPr lang="en-US" b="0" i="1" smtClean="0">
                            <a:latin typeface="Cambria Math"/>
                          </a:rPr>
                          <m:t>10</m:t>
                        </m:r>
                      </m:e>
                    </m:d>
                  </m:oMath>
                </a14:m>
                <a:r>
                  <a:rPr lang="en-US" dirty="0"/>
                  <a:t> is:</a:t>
                </a:r>
              </a:p>
              <a:p>
                <a:endParaRPr lang="en-US" dirty="0"/>
              </a:p>
              <a:p>
                <a:pPr marL="0" indent="0">
                  <a:buNone/>
                </a:pPr>
                <a14:m>
                  <m:oMathPara xmlns:m="http://schemas.openxmlformats.org/officeDocument/2006/math">
                    <m:oMathParaPr>
                      <m:jc m:val="centerGroup"/>
                    </m:oMathParaPr>
                    <m:oMath xmlns:m="http://schemas.openxmlformats.org/officeDocument/2006/math">
                      <m:func>
                        <m:funcPr>
                          <m:ctrlPr>
                            <a:rPr lang="en-US" i="1">
                              <a:latin typeface="Cambria Math" panose="02040503050406030204" pitchFamily="18" charset="0"/>
                            </a:rPr>
                          </m:ctrlPr>
                        </m:funcPr>
                        <m:fName>
                          <m:r>
                            <m:rPr>
                              <m:sty m:val="p"/>
                            </m:rPr>
                            <a:rPr lang="en-US">
                              <a:latin typeface="Cambria Math"/>
                            </a:rPr>
                            <m:t>exp</m:t>
                          </m:r>
                        </m:fName>
                        <m:e>
                          <m:d>
                            <m:dPr>
                              <m:ctrlPr>
                                <a:rPr lang="en-US" i="1">
                                  <a:latin typeface="Cambria Math" panose="02040503050406030204" pitchFamily="18" charset="0"/>
                                </a:rPr>
                              </m:ctrlPr>
                            </m:dPr>
                            <m:e>
                              <m:r>
                                <a:rPr lang="en-US" b="0" i="1" smtClean="0">
                                  <a:latin typeface="Cambria Math"/>
                                </a:rPr>
                                <m:t>10∗</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a:rPr>
                                        <m:t>𝛽</m:t>
                                      </m:r>
                                    </m:e>
                                  </m:acc>
                                </m:e>
                                <m:sub>
                                  <m:r>
                                    <a:rPr lang="en-US" i="1">
                                      <a:latin typeface="Cambria Math"/>
                                    </a:rPr>
                                    <m:t>1</m:t>
                                  </m:r>
                                </m:sub>
                              </m:sSub>
                              <m:r>
                                <a:rPr lang="en-US" i="1">
                                  <a:latin typeface="Cambria Math"/>
                                  <a:ea typeface="Cambria Math"/>
                                </a:rPr>
                                <m:t>±1.96∗</m:t>
                              </m:r>
                              <m:r>
                                <a:rPr lang="en-US" b="0" i="1" smtClean="0">
                                  <a:latin typeface="Cambria Math"/>
                                  <a:ea typeface="Cambria Math"/>
                                </a:rPr>
                                <m:t>10</m:t>
                              </m:r>
                              <m:r>
                                <a:rPr lang="en-US" i="1">
                                  <a:latin typeface="Cambria Math"/>
                                  <a:ea typeface="Cambria Math"/>
                                </a:rPr>
                                <m:t>∗</m:t>
                              </m:r>
                              <m:r>
                                <a:rPr lang="en-US" i="1">
                                  <a:latin typeface="Cambria Math"/>
                                  <a:ea typeface="Cambria Math"/>
                                </a:rPr>
                                <m:t>𝑠𝑒</m:t>
                              </m:r>
                              <m:d>
                                <m:dPr>
                                  <m:ctrlPr>
                                    <a:rPr lang="en-US" i="1">
                                      <a:latin typeface="Cambria Math" panose="02040503050406030204" pitchFamily="18" charset="0"/>
                                      <a:ea typeface="Cambria Math"/>
                                    </a:rPr>
                                  </m:ctrlPr>
                                </m:dPr>
                                <m:e>
                                  <m:sSub>
                                    <m:sSubPr>
                                      <m:ctrlPr>
                                        <a:rPr lang="en-US" i="1">
                                          <a:latin typeface="Cambria Math" panose="02040503050406030204" pitchFamily="18" charset="0"/>
                                          <a:ea typeface="Cambria Math"/>
                                        </a:rPr>
                                      </m:ctrlPr>
                                    </m:sSubPr>
                                    <m:e>
                                      <m:acc>
                                        <m:accPr>
                                          <m:chr m:val="̂"/>
                                          <m:ctrlPr>
                                            <a:rPr lang="en-US" i="1">
                                              <a:latin typeface="Cambria Math" panose="02040503050406030204" pitchFamily="18" charset="0"/>
                                              <a:ea typeface="Cambria Math"/>
                                            </a:rPr>
                                          </m:ctrlPr>
                                        </m:accPr>
                                        <m:e>
                                          <m:r>
                                            <a:rPr lang="en-US" i="1">
                                              <a:latin typeface="Cambria Math"/>
                                              <a:ea typeface="Cambria Math"/>
                                            </a:rPr>
                                            <m:t>𝛽</m:t>
                                          </m:r>
                                        </m:e>
                                      </m:acc>
                                    </m:e>
                                    <m:sub>
                                      <m:r>
                                        <a:rPr lang="en-US" i="1">
                                          <a:latin typeface="Cambria Math"/>
                                          <a:ea typeface="Cambria Math"/>
                                        </a:rPr>
                                        <m:t>1</m:t>
                                      </m:r>
                                    </m:sub>
                                  </m:sSub>
                                </m:e>
                              </m:d>
                            </m:e>
                          </m:d>
                        </m:e>
                      </m:func>
                      <m:r>
                        <a:rPr lang="en-US" b="0" i="1" smtClean="0">
                          <a:latin typeface="Cambria Math"/>
                          <a:ea typeface="Cambria Math"/>
                        </a:rPr>
                        <m:t>=</m:t>
                      </m:r>
                      <m:func>
                        <m:funcPr>
                          <m:ctrlPr>
                            <a:rPr lang="en-US" i="1">
                              <a:latin typeface="Cambria Math" panose="02040503050406030204" pitchFamily="18" charset="0"/>
                            </a:rPr>
                          </m:ctrlPr>
                        </m:funcPr>
                        <m:fName>
                          <m:r>
                            <m:rPr>
                              <m:sty m:val="p"/>
                            </m:rPr>
                            <a:rPr lang="en-US">
                              <a:latin typeface="Cambria Math"/>
                            </a:rPr>
                            <m:t>exp</m:t>
                          </m:r>
                        </m:fName>
                        <m:e>
                          <m:d>
                            <m:dPr>
                              <m:ctrlPr>
                                <a:rPr lang="en-US" i="1">
                                  <a:latin typeface="Cambria Math" panose="02040503050406030204" pitchFamily="18" charset="0"/>
                                </a:rPr>
                              </m:ctrlPr>
                            </m:dPr>
                            <m:e>
                              <m:r>
                                <a:rPr lang="en-US" i="1">
                                  <a:latin typeface="Cambria Math"/>
                                </a:rPr>
                                <m:t>10∗</m:t>
                              </m:r>
                              <m:r>
                                <a:rPr lang="en-US" b="0" i="1" smtClean="0">
                                  <a:latin typeface="Cambria Math" panose="02040503050406030204" pitchFamily="18" charset="0"/>
                                </a:rPr>
                                <m:t>0.056965</m:t>
                              </m:r>
                              <m:r>
                                <a:rPr lang="en-US" i="1">
                                  <a:latin typeface="Cambria Math"/>
                                  <a:ea typeface="Cambria Math"/>
                                </a:rPr>
                                <m:t>±1.96∗10∗</m:t>
                              </m:r>
                              <m:r>
                                <a:rPr lang="en-US" b="0" i="1" smtClean="0">
                                  <a:latin typeface="Cambria Math" panose="02040503050406030204" pitchFamily="18" charset="0"/>
                                  <a:ea typeface="Cambria Math"/>
                                </a:rPr>
                                <m:t>0.003204</m:t>
                              </m:r>
                            </m:e>
                          </m:d>
                        </m:e>
                      </m:func>
                      <m:r>
                        <a:rPr lang="en-US" b="0" i="1" smtClean="0">
                          <a:latin typeface="Cambria Math" panose="02040503050406030204" pitchFamily="18" charset="0"/>
                          <a:ea typeface="Cambria Math"/>
                        </a:rPr>
                        <m:t>=(1.66, 1.88)</m:t>
                      </m:r>
                    </m:oMath>
                  </m:oMathPara>
                </a14:m>
                <a:endParaRPr lang="en-US" dirty="0"/>
              </a:p>
              <a:p>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sz="quarter" idx="14"/>
              </p:nvPr>
            </p:nvSpPr>
            <p:spPr>
              <a:blipFill>
                <a:blip r:embed="rId3"/>
                <a:stretch>
                  <a:fillRect l="-1250" t="-1874"/>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11A99214-10B5-63C6-77CE-BA09380B4897}"/>
              </a:ext>
            </a:extLst>
          </p:cNvPr>
          <p:cNvSpPr>
            <a:spLocks noGrp="1"/>
          </p:cNvSpPr>
          <p:nvPr>
            <p:ph type="dt" sz="half" idx="10"/>
          </p:nvPr>
        </p:nvSpPr>
        <p:spPr/>
        <p:txBody>
          <a:bodyPr/>
          <a:lstStyle/>
          <a:p>
            <a:r>
              <a:rPr lang="en-US"/>
              <a:t>April 26, 2023</a:t>
            </a:r>
          </a:p>
        </p:txBody>
      </p:sp>
      <p:sp>
        <p:nvSpPr>
          <p:cNvPr id="8" name="Footer Placeholder 7">
            <a:extLst>
              <a:ext uri="{FF2B5EF4-FFF2-40B4-BE49-F238E27FC236}">
                <a16:creationId xmlns:a16="http://schemas.microsoft.com/office/drawing/2014/main" id="{FAECA33B-E44F-8FCF-3DD5-72099F046BF0}"/>
              </a:ext>
            </a:extLst>
          </p:cNvPr>
          <p:cNvSpPr>
            <a:spLocks noGrp="1"/>
          </p:cNvSpPr>
          <p:nvPr>
            <p:ph type="ftr" sz="quarter" idx="11"/>
          </p:nvPr>
        </p:nvSpPr>
        <p:spPr/>
        <p:txBody>
          <a:bodyPr/>
          <a:lstStyle/>
          <a:p>
            <a:r>
              <a:rPr lang="en-US"/>
              <a:t>Class 8 Notes</a:t>
            </a:r>
          </a:p>
        </p:txBody>
      </p:sp>
    </p:spTree>
    <p:extLst>
      <p:ext uri="{BB962C8B-B14F-4D97-AF65-F5344CB8AC3E}">
        <p14:creationId xmlns:p14="http://schemas.microsoft.com/office/powerpoint/2010/main" val="34385837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Example: Interpretation of Age Coefficient/OR (III)</a:t>
            </a:r>
          </a:p>
        </p:txBody>
      </p:sp>
      <p:pic>
        <p:nvPicPr>
          <p:cNvPr id="9" name="Content Placeholder 11">
            <a:extLst>
              <a:ext uri="{FF2B5EF4-FFF2-40B4-BE49-F238E27FC236}">
                <a16:creationId xmlns:a16="http://schemas.microsoft.com/office/drawing/2014/main" id="{2160952C-0DB6-044C-A822-3A4EB3217339}"/>
              </a:ext>
            </a:extLst>
          </p:cNvPr>
          <p:cNvPicPr>
            <a:picLocks noGrp="1" noChangeAspect="1"/>
          </p:cNvPicPr>
          <p:nvPr>
            <p:ph sz="quarter" idx="14"/>
          </p:nvPr>
        </p:nvPicPr>
        <p:blipFill>
          <a:blip r:embed="rId3"/>
          <a:stretch>
            <a:fillRect/>
          </a:stretch>
        </p:blipFill>
        <p:spPr>
          <a:xfrm>
            <a:off x="10085" y="1038101"/>
            <a:ext cx="12171829" cy="5172693"/>
          </a:xfrm>
        </p:spPr>
      </p:pic>
      <p:sp>
        <p:nvSpPr>
          <p:cNvPr id="3" name="Date Placeholder 2">
            <a:extLst>
              <a:ext uri="{FF2B5EF4-FFF2-40B4-BE49-F238E27FC236}">
                <a16:creationId xmlns:a16="http://schemas.microsoft.com/office/drawing/2014/main" id="{E5B43031-391A-01F0-148F-37C0D58A40E4}"/>
              </a:ext>
            </a:extLst>
          </p:cNvPr>
          <p:cNvSpPr>
            <a:spLocks noGrp="1"/>
          </p:cNvSpPr>
          <p:nvPr>
            <p:ph type="dt" sz="half" idx="10"/>
          </p:nvPr>
        </p:nvSpPr>
        <p:spPr/>
        <p:txBody>
          <a:bodyPr/>
          <a:lstStyle/>
          <a:p>
            <a:r>
              <a:rPr lang="en-US"/>
              <a:t>April 26, 2023</a:t>
            </a:r>
          </a:p>
        </p:txBody>
      </p:sp>
      <p:sp>
        <p:nvSpPr>
          <p:cNvPr id="4" name="Footer Placeholder 3">
            <a:extLst>
              <a:ext uri="{FF2B5EF4-FFF2-40B4-BE49-F238E27FC236}">
                <a16:creationId xmlns:a16="http://schemas.microsoft.com/office/drawing/2014/main" id="{87159C03-A3BF-CBBD-F0D8-73E7BD8749BE}"/>
              </a:ext>
            </a:extLst>
          </p:cNvPr>
          <p:cNvSpPr>
            <a:spLocks noGrp="1"/>
          </p:cNvSpPr>
          <p:nvPr>
            <p:ph type="ftr" sz="quarter" idx="11"/>
          </p:nvPr>
        </p:nvSpPr>
        <p:spPr/>
        <p:txBody>
          <a:bodyPr/>
          <a:lstStyle/>
          <a:p>
            <a:r>
              <a:rPr lang="en-US"/>
              <a:t>Class 8 Notes</a:t>
            </a:r>
          </a:p>
        </p:txBody>
      </p:sp>
    </p:spTree>
    <p:extLst>
      <p:ext uri="{BB962C8B-B14F-4D97-AF65-F5344CB8AC3E}">
        <p14:creationId xmlns:p14="http://schemas.microsoft.com/office/powerpoint/2010/main" val="6707971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47321"/>
            <a:ext cx="12039600" cy="843280"/>
          </a:xfrm>
        </p:spPr>
        <p:txBody>
          <a:bodyPr>
            <a:normAutofit/>
          </a:bodyPr>
          <a:lstStyle/>
          <a:p>
            <a:r>
              <a:rPr lang="en-US" dirty="0"/>
              <a:t>Last Note About Continuous Independent Variable</a:t>
            </a:r>
          </a:p>
        </p:txBody>
      </p:sp>
      <mc:AlternateContent xmlns:mc="http://schemas.openxmlformats.org/markup-compatibility/2006" xmlns:a14="http://schemas.microsoft.com/office/drawing/2010/main">
        <mc:Choice Requires="a14">
          <p:sp>
            <p:nvSpPr>
              <p:cNvPr id="3" name="Content Placeholder 2"/>
              <p:cNvSpPr>
                <a:spLocks noGrp="1"/>
              </p:cNvSpPr>
              <p:nvPr>
                <p:ph sz="quarter" idx="14"/>
              </p:nvPr>
            </p:nvSpPr>
            <p:spPr/>
            <p:txBody>
              <a:bodyPr>
                <a:normAutofit/>
              </a:bodyPr>
              <a:lstStyle/>
              <a:p>
                <a:r>
                  <a:rPr lang="en-US" dirty="0"/>
                  <a:t>Notice that the logistic regression model suggests that logit is linear in the covariate</a:t>
                </a:r>
              </a:p>
              <a:p>
                <a:pPr lvl="1"/>
                <a:r>
                  <a:rPr lang="en-US" dirty="0"/>
                  <a:t>The model implies the additional risk of CHD for a 40 year-old compared to a 30 year-old is the same as the additional risk of CHD for a 60 year-old compared to a 50-year-old</a:t>
                </a:r>
              </a:p>
              <a:p>
                <a:pPr lvl="1"/>
                <a:r>
                  <a:rPr lang="en-US" dirty="0"/>
                  <a:t>This assumption may not be realistic</a:t>
                </a:r>
              </a:p>
              <a:p>
                <a:pPr lvl="1"/>
                <a:r>
                  <a:rPr lang="en-US" dirty="0"/>
                  <a:t>To address this, we may consider using higher order terms (e.g.,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2</m:t>
                        </m:r>
                      </m:sup>
                    </m:sSup>
                    <m:r>
                      <a:rPr lang="en-US" b="0" i="1" smtClean="0">
                        <a:latin typeface="Cambria Math" panose="02040503050406030204" pitchFamily="18" charset="0"/>
                      </a:rPr>
                      <m:t>, </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3</m:t>
                        </m:r>
                      </m:sup>
                    </m:sSup>
                    <m:r>
                      <a:rPr lang="en-US" b="0" i="1" smtClean="0">
                        <a:latin typeface="Cambria Math" panose="02040503050406030204" pitchFamily="18" charset="0"/>
                      </a:rPr>
                      <m:t>,…) </m:t>
                    </m:r>
                  </m:oMath>
                </a14:m>
                <a:r>
                  <a:rPr lang="en-US" dirty="0"/>
                  <a:t>or other nonlinear transformation(e.g., log(x))</a:t>
                </a:r>
              </a:p>
              <a:p>
                <a:pPr lvl="1"/>
                <a:r>
                  <a:rPr lang="en-US" dirty="0"/>
                  <a:t>Categorize the continuous variable may be another option</a:t>
                </a:r>
              </a:p>
            </p:txBody>
          </p:sp>
        </mc:Choice>
        <mc:Fallback xmlns="">
          <p:sp>
            <p:nvSpPr>
              <p:cNvPr id="3" name="Content Placeholder 2"/>
              <p:cNvSpPr>
                <a:spLocks noGrp="1" noRot="1" noChangeAspect="1" noMove="1" noResize="1" noEditPoints="1" noAdjustHandles="1" noChangeArrowheads="1" noChangeShapeType="1" noTextEdit="1"/>
              </p:cNvSpPr>
              <p:nvPr>
                <p:ph sz="quarter" idx="14"/>
              </p:nvPr>
            </p:nvSpPr>
            <p:spPr>
              <a:blipFill>
                <a:blip r:embed="rId3"/>
                <a:stretch>
                  <a:fillRect l="-1250" t="-1874" r="-139"/>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C9F1F75F-B405-E0C5-F068-AE8F991FCE96}"/>
              </a:ext>
            </a:extLst>
          </p:cNvPr>
          <p:cNvSpPr>
            <a:spLocks noGrp="1"/>
          </p:cNvSpPr>
          <p:nvPr>
            <p:ph type="dt" sz="half" idx="10"/>
          </p:nvPr>
        </p:nvSpPr>
        <p:spPr/>
        <p:txBody>
          <a:bodyPr/>
          <a:lstStyle/>
          <a:p>
            <a:r>
              <a:rPr lang="en-US"/>
              <a:t>April 26, 2023</a:t>
            </a:r>
          </a:p>
        </p:txBody>
      </p:sp>
      <p:sp>
        <p:nvSpPr>
          <p:cNvPr id="8" name="Footer Placeholder 7">
            <a:extLst>
              <a:ext uri="{FF2B5EF4-FFF2-40B4-BE49-F238E27FC236}">
                <a16:creationId xmlns:a16="http://schemas.microsoft.com/office/drawing/2014/main" id="{F3F6383D-11A1-20C5-C41C-0292AB6E5896}"/>
              </a:ext>
            </a:extLst>
          </p:cNvPr>
          <p:cNvSpPr>
            <a:spLocks noGrp="1"/>
          </p:cNvSpPr>
          <p:nvPr>
            <p:ph type="ftr" sz="quarter" idx="11"/>
          </p:nvPr>
        </p:nvSpPr>
        <p:spPr/>
        <p:txBody>
          <a:bodyPr/>
          <a:lstStyle/>
          <a:p>
            <a:r>
              <a:rPr lang="en-US"/>
              <a:t>Class 8 Notes</a:t>
            </a:r>
          </a:p>
        </p:txBody>
      </p:sp>
    </p:spTree>
    <p:extLst>
      <p:ext uri="{BB962C8B-B14F-4D97-AF65-F5344CB8AC3E}">
        <p14:creationId xmlns:p14="http://schemas.microsoft.com/office/powerpoint/2010/main" val="24700474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98BC67-854F-7C39-7522-D2AC7514B78C}"/>
              </a:ext>
            </a:extLst>
          </p:cNvPr>
          <p:cNvSpPr>
            <a:spLocks noGrp="1"/>
          </p:cNvSpPr>
          <p:nvPr>
            <p:ph type="title"/>
          </p:nvPr>
        </p:nvSpPr>
        <p:spPr/>
        <p:txBody>
          <a:bodyPr/>
          <a:lstStyle/>
          <a:p>
            <a:r>
              <a:rPr lang="en-US" dirty="0"/>
              <a:t>Class 8 Learning Objectives</a:t>
            </a:r>
          </a:p>
        </p:txBody>
      </p:sp>
      <p:sp>
        <p:nvSpPr>
          <p:cNvPr id="6" name="Content Placeholder 5">
            <a:extLst>
              <a:ext uri="{FF2B5EF4-FFF2-40B4-BE49-F238E27FC236}">
                <a16:creationId xmlns:a16="http://schemas.microsoft.com/office/drawing/2014/main" id="{214C2258-9099-E4EC-704D-FDAF20FBE1C3}"/>
              </a:ext>
            </a:extLst>
          </p:cNvPr>
          <p:cNvSpPr>
            <a:spLocks noGrp="1"/>
          </p:cNvSpPr>
          <p:nvPr>
            <p:ph sz="quarter" idx="13"/>
          </p:nvPr>
        </p:nvSpPr>
        <p:spPr/>
        <p:txBody>
          <a:bodyPr>
            <a:normAutofit/>
          </a:bodyPr>
          <a:lstStyle/>
          <a:p>
            <a:pPr marL="514350" indent="-514350">
              <a:buClr>
                <a:schemeClr val="tx1"/>
              </a:buClr>
              <a:buSzPct val="100000"/>
              <a:buAutoNum type="arabicPeriod"/>
            </a:pPr>
            <a:r>
              <a:rPr lang="en-US" dirty="0"/>
              <a:t>From last class: Interpret coefficient estimates for continuous variables in </a:t>
            </a:r>
            <a:r>
              <a:rPr lang="en-US" i="1" dirty="0"/>
              <a:t>simple</a:t>
            </a:r>
            <a:r>
              <a:rPr lang="en-US" dirty="0"/>
              <a:t> logistic regression</a:t>
            </a:r>
          </a:p>
          <a:p>
            <a:pPr marL="514350" indent="-514350">
              <a:buClr>
                <a:schemeClr val="tx1"/>
              </a:buClr>
              <a:buSzPct val="100000"/>
              <a:buAutoNum type="arabicPeriod"/>
            </a:pPr>
            <a:endParaRPr lang="en-US" dirty="0"/>
          </a:p>
          <a:p>
            <a:pPr marL="514350" indent="-514350">
              <a:buClr>
                <a:schemeClr val="tx1"/>
              </a:buClr>
              <a:buSzPct val="100000"/>
              <a:buAutoNum type="arabicPeriod"/>
            </a:pPr>
            <a:r>
              <a:rPr lang="en-US" sz="2800" dirty="0"/>
              <a:t>Construct and fit a </a:t>
            </a:r>
            <a:r>
              <a:rPr lang="en-US" dirty="0"/>
              <a:t>m</a:t>
            </a:r>
            <a:r>
              <a:rPr lang="en-US" sz="2800" dirty="0"/>
              <a:t>ultiple logistic regression model</a:t>
            </a:r>
          </a:p>
          <a:p>
            <a:pPr marL="514350" indent="-514350">
              <a:buClr>
                <a:schemeClr val="tx1"/>
              </a:buClr>
              <a:buSzPct val="100000"/>
              <a:buAutoNum type="arabicPeriod"/>
            </a:pPr>
            <a:endParaRPr lang="en-US" sz="2800" dirty="0"/>
          </a:p>
          <a:p>
            <a:pPr marL="514350" indent="-514350">
              <a:buClr>
                <a:schemeClr val="tx1"/>
              </a:buClr>
              <a:buSzPct val="100000"/>
              <a:buAutoNum type="arabicPeriod"/>
            </a:pPr>
            <a:r>
              <a:rPr lang="en-US" dirty="0"/>
              <a:t>Test for significance of individual coefficients or sets of coefficients</a:t>
            </a:r>
          </a:p>
          <a:p>
            <a:pPr marL="514350" indent="-514350">
              <a:buClr>
                <a:schemeClr val="tx1"/>
              </a:buClr>
              <a:buSzPct val="100000"/>
              <a:buAutoNum type="arabicPeriod"/>
            </a:pPr>
            <a:endParaRPr lang="en-US" dirty="0"/>
          </a:p>
          <a:p>
            <a:pPr marL="514350" indent="-514350">
              <a:buClr>
                <a:schemeClr val="tx1"/>
              </a:buClr>
              <a:buSzPct val="100000"/>
              <a:buAutoNum type="arabicPeriod"/>
            </a:pPr>
            <a:r>
              <a:rPr lang="en-US" sz="2800" dirty="0"/>
              <a:t>Estimate the predicted probability of our outcome</a:t>
            </a:r>
          </a:p>
          <a:p>
            <a:pPr marL="514350" indent="-514350">
              <a:buClr>
                <a:schemeClr val="tx1"/>
              </a:buClr>
              <a:buSzPct val="100000"/>
              <a:buAutoNum type="arabicPeriod"/>
            </a:pPr>
            <a:endParaRPr lang="en-US" sz="2800" dirty="0"/>
          </a:p>
          <a:p>
            <a:pPr marL="514350" indent="-514350">
              <a:buClr>
                <a:schemeClr val="tx1"/>
              </a:buClr>
              <a:buSzPct val="100000"/>
              <a:buAutoNum type="arabicPeriod"/>
            </a:pPr>
            <a:r>
              <a:rPr lang="en-US" dirty="0"/>
              <a:t>Interpret odds ratios for coefficients while adjusting for other variables</a:t>
            </a:r>
            <a:endParaRPr lang="en-US" sz="2800" dirty="0"/>
          </a:p>
          <a:p>
            <a:pPr marL="514350" indent="-514350">
              <a:buClr>
                <a:schemeClr val="tx1"/>
              </a:buClr>
              <a:buSzPct val="100000"/>
              <a:buAutoNum type="arabicPeriod"/>
            </a:pPr>
            <a:endParaRPr lang="en-US" sz="2800" dirty="0"/>
          </a:p>
          <a:p>
            <a:pPr marL="0" indent="0">
              <a:buClr>
                <a:schemeClr val="tx1"/>
              </a:buClr>
              <a:buSzPct val="100000"/>
              <a:buNone/>
            </a:pPr>
            <a:endParaRPr lang="en-US" dirty="0"/>
          </a:p>
          <a:p>
            <a:pPr marL="514352" indent="-514352">
              <a:buClr>
                <a:schemeClr val="tx1"/>
              </a:buClr>
              <a:buSzPct val="100000"/>
              <a:buFont typeface="+mj-lt"/>
              <a:buAutoNum type="arabicPeriod"/>
            </a:pPr>
            <a:endParaRPr lang="en-US" dirty="0"/>
          </a:p>
          <a:p>
            <a:pPr marL="514352" indent="-514352">
              <a:buClr>
                <a:schemeClr val="tx1"/>
              </a:buClr>
              <a:buSzPct val="100000"/>
              <a:buFont typeface="+mj-lt"/>
              <a:buAutoNum type="arabicPeriod"/>
            </a:pPr>
            <a:endParaRPr lang="en-US" dirty="0"/>
          </a:p>
        </p:txBody>
      </p:sp>
      <p:sp>
        <p:nvSpPr>
          <p:cNvPr id="3" name="Date Placeholder 2">
            <a:extLst>
              <a:ext uri="{FF2B5EF4-FFF2-40B4-BE49-F238E27FC236}">
                <a16:creationId xmlns:a16="http://schemas.microsoft.com/office/drawing/2014/main" id="{EF2A52CF-FE2F-410A-9FF5-F87A168E1B19}"/>
              </a:ext>
            </a:extLst>
          </p:cNvPr>
          <p:cNvSpPr>
            <a:spLocks noGrp="1"/>
          </p:cNvSpPr>
          <p:nvPr>
            <p:ph type="dt" sz="half" idx="10"/>
          </p:nvPr>
        </p:nvSpPr>
        <p:spPr/>
        <p:txBody>
          <a:bodyPr/>
          <a:lstStyle/>
          <a:p>
            <a:r>
              <a:rPr lang="en-US"/>
              <a:t>April 26, 2023</a:t>
            </a:r>
          </a:p>
        </p:txBody>
      </p:sp>
      <p:sp>
        <p:nvSpPr>
          <p:cNvPr id="4" name="Footer Placeholder 3">
            <a:extLst>
              <a:ext uri="{FF2B5EF4-FFF2-40B4-BE49-F238E27FC236}">
                <a16:creationId xmlns:a16="http://schemas.microsoft.com/office/drawing/2014/main" id="{A838F74E-B6B4-2517-FBD1-4A1B991DD7F8}"/>
              </a:ext>
            </a:extLst>
          </p:cNvPr>
          <p:cNvSpPr>
            <a:spLocks noGrp="1"/>
          </p:cNvSpPr>
          <p:nvPr>
            <p:ph type="ftr" sz="quarter" idx="11"/>
          </p:nvPr>
        </p:nvSpPr>
        <p:spPr/>
        <p:txBody>
          <a:bodyPr/>
          <a:lstStyle/>
          <a:p>
            <a:r>
              <a:rPr lang="en-US"/>
              <a:t>Class 8 Notes</a:t>
            </a:r>
          </a:p>
        </p:txBody>
      </p:sp>
      <p:sp>
        <p:nvSpPr>
          <p:cNvPr id="5" name="Rectangle 4">
            <a:extLst>
              <a:ext uri="{FF2B5EF4-FFF2-40B4-BE49-F238E27FC236}">
                <a16:creationId xmlns:a16="http://schemas.microsoft.com/office/drawing/2014/main" id="{0B66ECD7-26EC-CF8C-28F1-9A47F62EE1F1}"/>
              </a:ext>
            </a:extLst>
          </p:cNvPr>
          <p:cNvSpPr/>
          <p:nvPr/>
        </p:nvSpPr>
        <p:spPr>
          <a:xfrm>
            <a:off x="0" y="3429000"/>
            <a:ext cx="12192000" cy="3114304"/>
          </a:xfrm>
          <a:prstGeom prst="rect">
            <a:avLst/>
          </a:prstGeom>
          <a:solidFill>
            <a:srgbClr val="DBEDF6">
              <a:alpha val="7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AF51F1A2-84EF-0279-F2CC-AA7E5C74FC32}"/>
              </a:ext>
            </a:extLst>
          </p:cNvPr>
          <p:cNvSpPr/>
          <p:nvPr/>
        </p:nvSpPr>
        <p:spPr>
          <a:xfrm>
            <a:off x="0" y="990601"/>
            <a:ext cx="12192000" cy="1004454"/>
          </a:xfrm>
          <a:prstGeom prst="rect">
            <a:avLst/>
          </a:prstGeom>
          <a:solidFill>
            <a:srgbClr val="DBEDF6">
              <a:alpha val="7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214211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Introduction to Multiple Logistic Regression</a:t>
            </a:r>
          </a:p>
        </p:txBody>
      </p:sp>
      <p:sp>
        <p:nvSpPr>
          <p:cNvPr id="3" name="Content Placeholder 2"/>
          <p:cNvSpPr>
            <a:spLocks noGrp="1"/>
          </p:cNvSpPr>
          <p:nvPr>
            <p:ph sz="quarter" idx="14"/>
          </p:nvPr>
        </p:nvSpPr>
        <p:spPr/>
        <p:txBody>
          <a:bodyPr>
            <a:normAutofit/>
          </a:bodyPr>
          <a:lstStyle/>
          <a:p>
            <a:r>
              <a:rPr lang="en-US" dirty="0"/>
              <a:t>In multiple logistic regression model, we </a:t>
            </a:r>
            <a:r>
              <a:rPr lang="en-US" b="1" dirty="0"/>
              <a:t>have &gt; 1 independent variable</a:t>
            </a:r>
          </a:p>
          <a:p>
            <a:pPr lvl="1"/>
            <a:r>
              <a:rPr lang="en-US" dirty="0"/>
              <a:t>Sometimes referred to as the “multi</a:t>
            </a:r>
            <a:r>
              <a:rPr lang="en-US" b="1" dirty="0">
                <a:solidFill>
                  <a:schemeClr val="accent6"/>
                </a:solidFill>
              </a:rPr>
              <a:t>variable</a:t>
            </a:r>
            <a:r>
              <a:rPr lang="en-US" dirty="0"/>
              <a:t> regression”.</a:t>
            </a:r>
          </a:p>
          <a:p>
            <a:pPr lvl="1"/>
            <a:r>
              <a:rPr lang="en-US" dirty="0"/>
              <a:t>The independent variable can be any type: </a:t>
            </a:r>
          </a:p>
          <a:p>
            <a:pPr lvl="2"/>
            <a:r>
              <a:rPr lang="en-US" dirty="0"/>
              <a:t>Continuous</a:t>
            </a:r>
          </a:p>
          <a:p>
            <a:pPr lvl="2"/>
            <a:r>
              <a:rPr lang="en-US" dirty="0"/>
              <a:t>Categorical (ordinal or nominal)</a:t>
            </a:r>
          </a:p>
          <a:p>
            <a:pPr lvl="2"/>
            <a:endParaRPr lang="en-US" dirty="0"/>
          </a:p>
          <a:p>
            <a:r>
              <a:rPr lang="en-US" dirty="0"/>
              <a:t>We will follow similar procedures as we did for simple logistic regression</a:t>
            </a:r>
          </a:p>
          <a:p>
            <a:pPr lvl="1"/>
            <a:r>
              <a:rPr lang="en-US" dirty="0"/>
              <a:t>But we need to </a:t>
            </a:r>
            <a:r>
              <a:rPr lang="en-US" b="1" dirty="0">
                <a:solidFill>
                  <a:schemeClr val="accent6"/>
                </a:solidFill>
              </a:rPr>
              <a:t>change our interpretation of estimates</a:t>
            </a:r>
          </a:p>
        </p:txBody>
      </p:sp>
      <p:sp>
        <p:nvSpPr>
          <p:cNvPr id="5" name="Date Placeholder 4">
            <a:extLst>
              <a:ext uri="{FF2B5EF4-FFF2-40B4-BE49-F238E27FC236}">
                <a16:creationId xmlns:a16="http://schemas.microsoft.com/office/drawing/2014/main" id="{E8EAD797-0987-0240-F028-24D513E5D7EC}"/>
              </a:ext>
            </a:extLst>
          </p:cNvPr>
          <p:cNvSpPr>
            <a:spLocks noGrp="1"/>
          </p:cNvSpPr>
          <p:nvPr>
            <p:ph type="dt" sz="half" idx="10"/>
          </p:nvPr>
        </p:nvSpPr>
        <p:spPr/>
        <p:txBody>
          <a:bodyPr/>
          <a:lstStyle/>
          <a:p>
            <a:r>
              <a:rPr lang="en-US"/>
              <a:t>April 26, 2023</a:t>
            </a:r>
          </a:p>
        </p:txBody>
      </p:sp>
      <p:sp>
        <p:nvSpPr>
          <p:cNvPr id="6" name="Footer Placeholder 5">
            <a:extLst>
              <a:ext uri="{FF2B5EF4-FFF2-40B4-BE49-F238E27FC236}">
                <a16:creationId xmlns:a16="http://schemas.microsoft.com/office/drawing/2014/main" id="{845070A6-981D-D6A8-9D86-77492B5721AE}"/>
              </a:ext>
            </a:extLst>
          </p:cNvPr>
          <p:cNvSpPr>
            <a:spLocks noGrp="1"/>
          </p:cNvSpPr>
          <p:nvPr>
            <p:ph type="ftr" sz="quarter" idx="11"/>
          </p:nvPr>
        </p:nvSpPr>
        <p:spPr/>
        <p:txBody>
          <a:bodyPr/>
          <a:lstStyle/>
          <a:p>
            <a:r>
              <a:rPr lang="en-US"/>
              <a:t>Class 8 Notes</a:t>
            </a:r>
          </a:p>
        </p:txBody>
      </p:sp>
    </p:spTree>
    <p:extLst>
      <p:ext uri="{BB962C8B-B14F-4D97-AF65-F5344CB8AC3E}">
        <p14:creationId xmlns:p14="http://schemas.microsoft.com/office/powerpoint/2010/main" val="12513063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Multiple Logistic Regression Model (I)</a:t>
            </a:r>
          </a:p>
        </p:txBody>
      </p:sp>
      <mc:AlternateContent xmlns:mc="http://schemas.openxmlformats.org/markup-compatibility/2006" xmlns:a14="http://schemas.microsoft.com/office/drawing/2010/main">
        <mc:Choice Requires="a14">
          <p:sp>
            <p:nvSpPr>
              <p:cNvPr id="3" name="Content Placeholder 2"/>
              <p:cNvSpPr>
                <a:spLocks noGrp="1"/>
              </p:cNvSpPr>
              <p:nvPr>
                <p:ph sz="quarter" idx="14"/>
              </p:nvPr>
            </p:nvSpPr>
            <p:spPr/>
            <p:txBody>
              <a:bodyPr>
                <a:normAutofit/>
              </a:bodyPr>
              <a:lstStyle/>
              <a:p>
                <a:r>
                  <a:rPr lang="en-US" dirty="0"/>
                  <a:t>Assume we have a collection of </a:t>
                </a:r>
                <a14:m>
                  <m:oMath xmlns:m="http://schemas.openxmlformats.org/officeDocument/2006/math">
                    <m:r>
                      <a:rPr lang="en-US" i="1" dirty="0" smtClean="0">
                        <a:latin typeface="Cambria Math" panose="02040503050406030204" pitchFamily="18" charset="0"/>
                      </a:rPr>
                      <m:t>𝑘</m:t>
                    </m:r>
                  </m:oMath>
                </a14:m>
                <a:r>
                  <a:rPr lang="en-US" dirty="0"/>
                  <a:t> independent variables, denoted by </a:t>
                </a:r>
                <a14:m>
                  <m:oMath xmlns:m="http://schemas.openxmlformats.org/officeDocument/2006/math">
                    <m:sSup>
                      <m:sSupPr>
                        <m:ctrlPr>
                          <a:rPr lang="en-US" b="0" i="1" smtClean="0">
                            <a:latin typeface="Cambria Math" panose="02040503050406030204" pitchFamily="18" charset="0"/>
                          </a:rPr>
                        </m:ctrlPr>
                      </m:sSupPr>
                      <m:e>
                        <m:r>
                          <a:rPr lang="en-US" b="1" i="1" smtClean="0">
                            <a:latin typeface="Cambria Math"/>
                          </a:rPr>
                          <m:t>𝒙</m:t>
                        </m:r>
                      </m:e>
                      <m:sup>
                        <m:r>
                          <a:rPr lang="en-US" b="0" i="1" smtClean="0">
                            <a:latin typeface="Cambria Math"/>
                          </a:rPr>
                          <m:t>′</m:t>
                        </m:r>
                      </m:sup>
                    </m:sSup>
                    <m:r>
                      <a:rPr lang="en-US" b="0" i="1" smtClean="0">
                        <a:latin typeface="Cambria Math"/>
                      </a:rPr>
                      <m:t>=</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a:rPr>
                              <m:t>𝑥</m:t>
                            </m:r>
                          </m:e>
                          <m:sub>
                            <m:r>
                              <a:rPr lang="en-US" b="0" i="1" smtClean="0">
                                <a:latin typeface="Cambria Math"/>
                              </a:rPr>
                              <m:t>1</m:t>
                            </m:r>
                          </m:sub>
                        </m:sSub>
                        <m:r>
                          <a:rPr lang="en-US" b="0" i="1" smtClean="0">
                            <a:latin typeface="Cambria Math"/>
                          </a:rPr>
                          <m:t>,</m:t>
                        </m:r>
                        <m:sSub>
                          <m:sSubPr>
                            <m:ctrlPr>
                              <a:rPr lang="en-US" b="0" i="1" smtClean="0">
                                <a:latin typeface="Cambria Math" panose="02040503050406030204" pitchFamily="18" charset="0"/>
                              </a:rPr>
                            </m:ctrlPr>
                          </m:sSubPr>
                          <m:e>
                            <m:r>
                              <a:rPr lang="en-US" b="0" i="1" smtClean="0">
                                <a:latin typeface="Cambria Math"/>
                              </a:rPr>
                              <m:t>𝑥</m:t>
                            </m:r>
                          </m:e>
                          <m:sub>
                            <m:r>
                              <a:rPr lang="en-US" b="0" i="1" smtClean="0">
                                <a:latin typeface="Cambria Math"/>
                              </a:rPr>
                              <m:t>2</m:t>
                            </m:r>
                          </m:sub>
                        </m:sSub>
                        <m:r>
                          <a:rPr lang="en-US" b="0" i="1" smtClean="0">
                            <a:latin typeface="Cambria Math"/>
                          </a:rPr>
                          <m:t>,…</m:t>
                        </m:r>
                        <m:sSub>
                          <m:sSubPr>
                            <m:ctrlPr>
                              <a:rPr lang="en-US" b="0" i="1" smtClean="0">
                                <a:latin typeface="Cambria Math" panose="02040503050406030204" pitchFamily="18" charset="0"/>
                              </a:rPr>
                            </m:ctrlPr>
                          </m:sSubPr>
                          <m:e>
                            <m:r>
                              <a:rPr lang="en-US" b="0" i="1" smtClean="0">
                                <a:latin typeface="Cambria Math"/>
                              </a:rPr>
                              <m:t>𝑥</m:t>
                            </m:r>
                          </m:e>
                          <m:sub>
                            <m:r>
                              <a:rPr lang="en-US" b="0" i="1" smtClean="0">
                                <a:latin typeface="Cambria Math"/>
                              </a:rPr>
                              <m:t>𝑘</m:t>
                            </m:r>
                          </m:sub>
                        </m:sSub>
                      </m:e>
                    </m:d>
                  </m:oMath>
                </a14:m>
                <a:endParaRPr lang="en-US" sz="1600" dirty="0"/>
              </a:p>
              <a:p>
                <a:endParaRPr lang="en-US" sz="1600" dirty="0"/>
              </a:p>
              <a:p>
                <a:endParaRPr lang="en-US" sz="1600" dirty="0"/>
              </a:p>
              <a:p>
                <a:r>
                  <a:rPr lang="en-US" dirty="0"/>
                  <a:t>The conditional probability is </a:t>
                </a:r>
                <a14:m>
                  <m:oMath xmlns:m="http://schemas.openxmlformats.org/officeDocument/2006/math">
                    <m:r>
                      <m:rPr>
                        <m:sty m:val="p"/>
                      </m:rPr>
                      <a:rPr lang="en-US" b="0" i="0" smtClean="0">
                        <a:latin typeface="Cambria Math"/>
                      </a:rPr>
                      <m:t>Pr</m:t>
                    </m:r>
                    <m:d>
                      <m:dPr>
                        <m:ctrlPr>
                          <a:rPr lang="en-US" b="0" i="1" smtClean="0">
                            <a:latin typeface="Cambria Math" panose="02040503050406030204" pitchFamily="18" charset="0"/>
                          </a:rPr>
                        </m:ctrlPr>
                      </m:dPr>
                      <m:e>
                        <m:r>
                          <m:rPr>
                            <m:sty m:val="p"/>
                          </m:rPr>
                          <a:rPr lang="en-US" b="0" i="0" smtClean="0">
                            <a:latin typeface="Cambria Math"/>
                          </a:rPr>
                          <m:t>Y</m:t>
                        </m:r>
                        <m:r>
                          <a:rPr lang="en-US" b="0" i="0" smtClean="0">
                            <a:latin typeface="Cambria Math"/>
                          </a:rPr>
                          <m:t>=1</m:t>
                        </m:r>
                      </m:e>
                      <m:e>
                        <m:r>
                          <a:rPr lang="en-US" b="1" i="0" smtClean="0">
                            <a:latin typeface="Cambria Math"/>
                          </a:rPr>
                          <m:t>𝐱</m:t>
                        </m:r>
                      </m:e>
                    </m:d>
                    <m:r>
                      <a:rPr lang="en-US" b="0" i="0" smtClean="0">
                        <a:latin typeface="Cambria Math"/>
                      </a:rPr>
                      <m:t>=</m:t>
                    </m:r>
                    <m:r>
                      <a:rPr lang="en-US" b="0" i="1" smtClean="0">
                        <a:latin typeface="Cambria Math"/>
                      </a:rPr>
                      <m:t>𝜋</m:t>
                    </m:r>
                    <m:d>
                      <m:dPr>
                        <m:ctrlPr>
                          <a:rPr lang="en-US" b="0" i="1" smtClean="0">
                            <a:latin typeface="Cambria Math" panose="02040503050406030204" pitchFamily="18" charset="0"/>
                          </a:rPr>
                        </m:ctrlPr>
                      </m:dPr>
                      <m:e>
                        <m:r>
                          <a:rPr lang="en-US" b="1" i="0" smtClean="0">
                            <a:latin typeface="Cambria Math"/>
                          </a:rPr>
                          <m:t>𝐱</m:t>
                        </m:r>
                      </m:e>
                    </m:d>
                  </m:oMath>
                </a14:m>
                <a:endParaRPr lang="en-US" b="0" dirty="0"/>
              </a:p>
              <a:p>
                <a:endParaRPr lang="en-US" b="0" dirty="0"/>
              </a:p>
              <a:p>
                <a:endParaRPr lang="en-US" sz="1400" dirty="0"/>
              </a:p>
              <a:p>
                <a:pPr marL="0" indent="0" algn="ctr">
                  <a:buNone/>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logit</m:t>
                      </m:r>
                      <m:d>
                        <m:dPr>
                          <m:ctrlPr>
                            <a:rPr lang="en-US" b="0" i="1" smtClean="0">
                              <a:latin typeface="Cambria Math" panose="02040503050406030204" pitchFamily="18" charset="0"/>
                            </a:rPr>
                          </m:ctrlPr>
                        </m:dPr>
                        <m:e>
                          <m:r>
                            <a:rPr lang="en-US" i="1">
                              <a:latin typeface="Cambria Math"/>
                            </a:rPr>
                            <m:t>𝜋</m:t>
                          </m:r>
                          <m:d>
                            <m:dPr>
                              <m:ctrlPr>
                                <a:rPr lang="en-US" i="1">
                                  <a:latin typeface="Cambria Math" panose="02040503050406030204" pitchFamily="18" charset="0"/>
                                </a:rPr>
                              </m:ctrlPr>
                            </m:dPr>
                            <m:e>
                              <m:r>
                                <a:rPr lang="en-US" b="1">
                                  <a:latin typeface="Cambria Math"/>
                                </a:rPr>
                                <m:t>𝐱</m:t>
                              </m:r>
                            </m:e>
                          </m:d>
                        </m:e>
                      </m:d>
                      <m:r>
                        <a:rPr lang="en-US" b="0" i="0" smtClean="0">
                          <a:latin typeface="Cambria Math" panose="02040503050406030204" pitchFamily="18" charset="0"/>
                        </a:rPr>
                        <m:t>=</m:t>
                      </m:r>
                      <m:r>
                        <a:rPr lang="en-US" b="0" i="1" dirty="0" smtClean="0">
                          <a:latin typeface="Cambria Math"/>
                        </a:rPr>
                        <m:t>𝑔</m:t>
                      </m:r>
                      <m:d>
                        <m:dPr>
                          <m:ctrlPr>
                            <a:rPr lang="en-US" b="0" i="1" dirty="0" smtClean="0">
                              <a:latin typeface="Cambria Math" panose="02040503050406030204" pitchFamily="18" charset="0"/>
                            </a:rPr>
                          </m:ctrlPr>
                        </m:dPr>
                        <m:e>
                          <m:r>
                            <a:rPr lang="en-US" b="1" i="1" dirty="0" smtClean="0">
                              <a:latin typeface="Cambria Math"/>
                            </a:rPr>
                            <m:t>𝒙</m:t>
                          </m:r>
                        </m:e>
                      </m:d>
                      <m:r>
                        <a:rPr lang="en-US" b="0" i="1" dirty="0" smtClean="0">
                          <a:latin typeface="Cambria Math"/>
                        </a:rPr>
                        <m:t>=</m:t>
                      </m:r>
                      <m:sSub>
                        <m:sSubPr>
                          <m:ctrlPr>
                            <a:rPr lang="en-US" b="0" i="1" dirty="0" smtClean="0">
                              <a:latin typeface="Cambria Math" panose="02040503050406030204" pitchFamily="18" charset="0"/>
                            </a:rPr>
                          </m:ctrlPr>
                        </m:sSubPr>
                        <m:e>
                          <m:r>
                            <a:rPr lang="en-US" b="0" i="1" dirty="0" smtClean="0">
                              <a:latin typeface="Cambria Math"/>
                            </a:rPr>
                            <m:t>𝛽</m:t>
                          </m:r>
                        </m:e>
                        <m:sub>
                          <m:r>
                            <a:rPr lang="en-US" b="0" i="1" dirty="0" smtClean="0">
                              <a:latin typeface="Cambria Math"/>
                            </a:rPr>
                            <m:t>0</m:t>
                          </m:r>
                        </m:sub>
                      </m:sSub>
                      <m:r>
                        <a:rPr lang="en-US" b="0" i="1" dirty="0" smtClean="0">
                          <a:latin typeface="Cambria Math"/>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𝛽</m:t>
                          </m:r>
                        </m:e>
                        <m:sub>
                          <m:r>
                            <a:rPr lang="en-US" b="0" i="1" dirty="0" smtClean="0">
                              <a:latin typeface="Cambria Math" panose="02040503050406030204" pitchFamily="18" charset="0"/>
                            </a:rPr>
                            <m:t>1</m:t>
                          </m:r>
                        </m:sub>
                      </m:sSub>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𝑥</m:t>
                          </m:r>
                        </m:e>
                        <m:sub>
                          <m:r>
                            <a:rPr lang="en-US" b="0" i="1" dirty="0" smtClean="0">
                              <a:latin typeface="Cambria Math" panose="02040503050406030204" pitchFamily="18" charset="0"/>
                            </a:rPr>
                            <m:t>1</m:t>
                          </m:r>
                        </m:sub>
                      </m:sSub>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𝛽</m:t>
                          </m:r>
                        </m:e>
                        <m:sub>
                          <m:r>
                            <a:rPr lang="en-US" b="0" i="1" dirty="0" smtClean="0">
                              <a:latin typeface="Cambria Math" panose="02040503050406030204" pitchFamily="18" charset="0"/>
                            </a:rPr>
                            <m:t>2</m:t>
                          </m:r>
                        </m:sub>
                      </m:sSub>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𝑥</m:t>
                          </m:r>
                        </m:e>
                        <m:sub>
                          <m:r>
                            <a:rPr lang="en-US" b="0" i="1" dirty="0" smtClean="0">
                              <a:latin typeface="Cambria Math" panose="02040503050406030204" pitchFamily="18" charset="0"/>
                            </a:rPr>
                            <m:t>2</m:t>
                          </m:r>
                        </m:sub>
                      </m:sSub>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𝛽</m:t>
                          </m:r>
                        </m:e>
                        <m:sub>
                          <m:r>
                            <a:rPr lang="en-US" b="0" i="1" dirty="0" smtClean="0">
                              <a:latin typeface="Cambria Math" panose="02040503050406030204" pitchFamily="18" charset="0"/>
                            </a:rPr>
                            <m:t>𝑘</m:t>
                          </m:r>
                        </m:sub>
                      </m:sSub>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𝑥</m:t>
                          </m:r>
                        </m:e>
                        <m:sub>
                          <m:r>
                            <a:rPr lang="en-US" b="0" i="1" dirty="0" smtClean="0">
                              <a:latin typeface="Cambria Math" panose="02040503050406030204" pitchFamily="18" charset="0"/>
                            </a:rPr>
                            <m:t>𝑘</m:t>
                          </m:r>
                        </m:sub>
                      </m:sSub>
                    </m:oMath>
                  </m:oMathPara>
                </a14:m>
                <a:endParaRPr lang="en-US" dirty="0"/>
              </a:p>
              <a:p>
                <a:endParaRPr lang="en-US" sz="1600" dirty="0"/>
              </a:p>
              <a:p>
                <a:pPr marL="0" indent="0">
                  <a:buNone/>
                </a:pPr>
                <a:endParaRPr lang="en-US" sz="1600" dirty="0"/>
              </a:p>
            </p:txBody>
          </p:sp>
        </mc:Choice>
        <mc:Fallback xmlns="">
          <p:sp>
            <p:nvSpPr>
              <p:cNvPr id="3" name="Content Placeholder 2"/>
              <p:cNvSpPr>
                <a:spLocks noGrp="1" noRot="1" noChangeAspect="1" noMove="1" noResize="1" noEditPoints="1" noAdjustHandles="1" noChangeArrowheads="1" noChangeShapeType="1" noTextEdit="1"/>
              </p:cNvSpPr>
              <p:nvPr>
                <p:ph sz="quarter" idx="14"/>
              </p:nvPr>
            </p:nvSpPr>
            <p:spPr>
              <a:blipFill>
                <a:blip r:embed="rId2"/>
                <a:stretch>
                  <a:fillRect l="-1250" t="-1874"/>
                </a:stretch>
              </a:blipFill>
            </p:spPr>
            <p:txBody>
              <a:bodyPr/>
              <a:lstStyle/>
              <a:p>
                <a:r>
                  <a:rPr lang="en-US">
                    <a:noFill/>
                  </a:rPr>
                  <a:t> </a:t>
                </a:r>
              </a:p>
            </p:txBody>
          </p:sp>
        </mc:Fallback>
      </mc:AlternateContent>
      <p:sp>
        <p:nvSpPr>
          <p:cNvPr id="5" name="Date Placeholder 4">
            <a:extLst>
              <a:ext uri="{FF2B5EF4-FFF2-40B4-BE49-F238E27FC236}">
                <a16:creationId xmlns:a16="http://schemas.microsoft.com/office/drawing/2014/main" id="{D9CC064D-A7D8-D2C8-A17C-AB9305492622}"/>
              </a:ext>
            </a:extLst>
          </p:cNvPr>
          <p:cNvSpPr>
            <a:spLocks noGrp="1"/>
          </p:cNvSpPr>
          <p:nvPr>
            <p:ph type="dt" sz="half" idx="10"/>
          </p:nvPr>
        </p:nvSpPr>
        <p:spPr/>
        <p:txBody>
          <a:bodyPr/>
          <a:lstStyle/>
          <a:p>
            <a:r>
              <a:rPr lang="en-US"/>
              <a:t>April 26, 2023</a:t>
            </a:r>
          </a:p>
        </p:txBody>
      </p:sp>
      <p:sp>
        <p:nvSpPr>
          <p:cNvPr id="6" name="Footer Placeholder 5">
            <a:extLst>
              <a:ext uri="{FF2B5EF4-FFF2-40B4-BE49-F238E27FC236}">
                <a16:creationId xmlns:a16="http://schemas.microsoft.com/office/drawing/2014/main" id="{6FC89B4C-5D78-166B-A672-3928BFCDAE06}"/>
              </a:ext>
            </a:extLst>
          </p:cNvPr>
          <p:cNvSpPr>
            <a:spLocks noGrp="1"/>
          </p:cNvSpPr>
          <p:nvPr>
            <p:ph type="ftr" sz="quarter" idx="11"/>
          </p:nvPr>
        </p:nvSpPr>
        <p:spPr/>
        <p:txBody>
          <a:bodyPr/>
          <a:lstStyle/>
          <a:p>
            <a:r>
              <a:rPr lang="en-US"/>
              <a:t>Class 8 Notes</a:t>
            </a:r>
          </a:p>
        </p:txBody>
      </p:sp>
    </p:spTree>
    <p:extLst>
      <p:ext uri="{BB962C8B-B14F-4D97-AF65-F5344CB8AC3E}">
        <p14:creationId xmlns:p14="http://schemas.microsoft.com/office/powerpoint/2010/main" val="14119642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Fitting the Multiple Logistic Regression Model (I)</a:t>
            </a:r>
          </a:p>
        </p:txBody>
      </p:sp>
      <mc:AlternateContent xmlns:mc="http://schemas.openxmlformats.org/markup-compatibility/2006" xmlns:a14="http://schemas.microsoft.com/office/drawing/2010/main">
        <mc:Choice Requires="a14">
          <p:sp>
            <p:nvSpPr>
              <p:cNvPr id="3" name="Content Placeholder 2"/>
              <p:cNvSpPr>
                <a:spLocks noGrp="1"/>
              </p:cNvSpPr>
              <p:nvPr>
                <p:ph sz="quarter" idx="14"/>
              </p:nvPr>
            </p:nvSpPr>
            <p:spPr/>
            <p:txBody>
              <a:bodyPr>
                <a:normAutofit/>
              </a:bodyPr>
              <a:lstStyle/>
              <a:p>
                <a:r>
                  <a:rPr lang="en-US" dirty="0"/>
                  <a:t>For a multiple logistic regression model with </a:t>
                </a:r>
                <a14:m>
                  <m:oMath xmlns:m="http://schemas.openxmlformats.org/officeDocument/2006/math">
                    <m:r>
                      <a:rPr lang="en-US" i="1" dirty="0" smtClean="0">
                        <a:latin typeface="Cambria Math" panose="02040503050406030204" pitchFamily="18" charset="0"/>
                      </a:rPr>
                      <m:t>𝑘</m:t>
                    </m:r>
                  </m:oMath>
                </a14:m>
                <a:r>
                  <a:rPr lang="en-US" dirty="0"/>
                  <a:t> independent variables , the </a:t>
                </a:r>
                <a:r>
                  <a:rPr lang="en-US" b="1" dirty="0"/>
                  <a:t>vector of estimates </a:t>
                </a:r>
                <a:r>
                  <a:rPr lang="en-US" dirty="0"/>
                  <a:t>can be denoted by</a:t>
                </a:r>
              </a:p>
              <a:p>
                <a:endParaRPr lang="en-US" sz="1000" dirty="0"/>
              </a:p>
              <a:p>
                <a:pPr marL="0" indent="0" algn="ctr">
                  <a:buNone/>
                </a:pPr>
                <a:r>
                  <a:rPr lang="en-US" dirty="0"/>
                  <a:t> </a:t>
                </a:r>
                <a14:m>
                  <m:oMath xmlns:m="http://schemas.openxmlformats.org/officeDocument/2006/math">
                    <m:sSup>
                      <m:sSupPr>
                        <m:ctrlPr>
                          <a:rPr lang="en-US" b="0" i="1" smtClean="0">
                            <a:latin typeface="Cambria Math" panose="02040503050406030204" pitchFamily="18" charset="0"/>
                          </a:rPr>
                        </m:ctrlPr>
                      </m:sSupPr>
                      <m:e>
                        <m:r>
                          <a:rPr lang="en-US" b="1" i="1" smtClean="0">
                            <a:latin typeface="Cambria Math"/>
                          </a:rPr>
                          <m:t>𝜷</m:t>
                        </m:r>
                      </m:e>
                      <m:sup>
                        <m:r>
                          <a:rPr lang="en-US" b="0" i="1" smtClean="0">
                            <a:latin typeface="Cambria Math"/>
                          </a:rPr>
                          <m:t>′</m:t>
                        </m:r>
                      </m:sup>
                    </m:sSup>
                    <m:r>
                      <a:rPr lang="en-US" b="0" i="1" smtClean="0">
                        <a:latin typeface="Cambria Math"/>
                      </a:rPr>
                      <m:t>=</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a:rPr>
                              <m:t>𝛽</m:t>
                            </m:r>
                          </m:e>
                          <m:sub>
                            <m:r>
                              <a:rPr lang="en-US" b="0" i="1" smtClean="0">
                                <a:latin typeface="Cambria Math"/>
                              </a:rPr>
                              <m:t>0</m:t>
                            </m:r>
                          </m:sub>
                        </m:sSub>
                        <m:r>
                          <a:rPr lang="en-US" b="0" i="1" smtClean="0">
                            <a:latin typeface="Cambria Math"/>
                          </a:rPr>
                          <m:t>,</m:t>
                        </m:r>
                        <m:sSub>
                          <m:sSubPr>
                            <m:ctrlPr>
                              <a:rPr lang="en-US" b="0" i="1" smtClean="0">
                                <a:latin typeface="Cambria Math" panose="02040503050406030204" pitchFamily="18" charset="0"/>
                              </a:rPr>
                            </m:ctrlPr>
                          </m:sSubPr>
                          <m:e>
                            <m:r>
                              <a:rPr lang="en-US" b="0" i="1" smtClean="0">
                                <a:latin typeface="Cambria Math"/>
                              </a:rPr>
                              <m:t>𝛽</m:t>
                            </m:r>
                          </m:e>
                          <m:sub>
                            <m:r>
                              <a:rPr lang="en-US" b="0" i="1" smtClean="0">
                                <a:latin typeface="Cambria Math"/>
                              </a:rPr>
                              <m:t>1</m:t>
                            </m:r>
                          </m:sub>
                        </m:sSub>
                        <m:r>
                          <a:rPr lang="en-US" b="0" i="1" smtClean="0">
                            <a:latin typeface="Cambria Math"/>
                          </a:rPr>
                          <m:t>,…, </m:t>
                        </m:r>
                        <m:sSub>
                          <m:sSubPr>
                            <m:ctrlPr>
                              <a:rPr lang="en-US" b="0" i="1" smtClean="0">
                                <a:latin typeface="Cambria Math" panose="02040503050406030204" pitchFamily="18" charset="0"/>
                              </a:rPr>
                            </m:ctrlPr>
                          </m:sSubPr>
                          <m:e>
                            <m:r>
                              <a:rPr lang="en-US" b="0" i="1" smtClean="0">
                                <a:latin typeface="Cambria Math"/>
                              </a:rPr>
                              <m:t>𝛽</m:t>
                            </m:r>
                          </m:e>
                          <m:sub>
                            <m:r>
                              <a:rPr lang="en-US" b="0" i="1" smtClean="0">
                                <a:latin typeface="Cambria Math"/>
                              </a:rPr>
                              <m:t>𝑘</m:t>
                            </m:r>
                          </m:sub>
                        </m:sSub>
                      </m:e>
                    </m:d>
                  </m:oMath>
                </a14:m>
                <a:endParaRPr lang="en-US" b="0" dirty="0"/>
              </a:p>
              <a:p>
                <a:pPr marL="0" indent="0" algn="ctr">
                  <a:buNone/>
                </a:pPr>
                <a:endParaRPr lang="en-US" dirty="0"/>
              </a:p>
              <a:p>
                <a:r>
                  <a:rPr lang="en-US" dirty="0"/>
                  <a:t>As with the simple logistic regression, we </a:t>
                </a:r>
                <a:r>
                  <a:rPr lang="en-US" b="1" dirty="0"/>
                  <a:t>use maximum likelihood method</a:t>
                </a:r>
                <a:r>
                  <a:rPr lang="en-US" dirty="0"/>
                  <a:t> for estimating coefficients</a:t>
                </a:r>
              </a:p>
              <a:p>
                <a:endParaRPr lang="en-US" dirty="0"/>
              </a:p>
              <a:p>
                <a:r>
                  <a:rPr lang="en-US" dirty="0"/>
                  <a:t>For a model with </a:t>
                </a:r>
                <a14:m>
                  <m:oMath xmlns:m="http://schemas.openxmlformats.org/officeDocument/2006/math">
                    <m:r>
                      <a:rPr lang="en-US" i="1" dirty="0" smtClean="0">
                        <a:latin typeface="Cambria Math" panose="02040503050406030204" pitchFamily="18" charset="0"/>
                      </a:rPr>
                      <m:t>𝑘</m:t>
                    </m:r>
                  </m:oMath>
                </a14:m>
                <a:r>
                  <a:rPr lang="en-US" dirty="0"/>
                  <a:t> independent variables, there is </a:t>
                </a:r>
                <a14:m>
                  <m:oMath xmlns:m="http://schemas.openxmlformats.org/officeDocument/2006/math">
                    <m:r>
                      <a:rPr lang="en-US" i="1" dirty="0" smtClean="0">
                        <a:latin typeface="Cambria Math" panose="02040503050406030204" pitchFamily="18" charset="0"/>
                      </a:rPr>
                      <m:t>𝑘</m:t>
                    </m:r>
                    <m:r>
                      <a:rPr lang="en-US" i="1" dirty="0" smtClean="0">
                        <a:latin typeface="Cambria Math" panose="02040503050406030204" pitchFamily="18" charset="0"/>
                      </a:rPr>
                      <m:t>+1</m:t>
                    </m:r>
                  </m:oMath>
                </a14:m>
                <a:r>
                  <a:rPr lang="en-US" dirty="0"/>
                  <a:t> coefficients to estimate</a:t>
                </a:r>
              </a:p>
              <a:p>
                <a:pPr marL="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sz="quarter" idx="14"/>
              </p:nvPr>
            </p:nvSpPr>
            <p:spPr>
              <a:blipFill>
                <a:blip r:embed="rId2"/>
                <a:stretch>
                  <a:fillRect l="-1250" t="-1874" r="-833"/>
                </a:stretch>
              </a:blipFill>
            </p:spPr>
            <p:txBody>
              <a:bodyPr/>
              <a:lstStyle/>
              <a:p>
                <a:r>
                  <a:rPr lang="en-US">
                    <a:noFill/>
                  </a:rPr>
                  <a:t> </a:t>
                </a:r>
              </a:p>
            </p:txBody>
          </p:sp>
        </mc:Fallback>
      </mc:AlternateContent>
      <p:sp>
        <p:nvSpPr>
          <p:cNvPr id="5" name="Date Placeholder 4">
            <a:extLst>
              <a:ext uri="{FF2B5EF4-FFF2-40B4-BE49-F238E27FC236}">
                <a16:creationId xmlns:a16="http://schemas.microsoft.com/office/drawing/2014/main" id="{1FBBE1B8-C97E-032C-AFFB-F41EAB0DC7B0}"/>
              </a:ext>
            </a:extLst>
          </p:cNvPr>
          <p:cNvSpPr>
            <a:spLocks noGrp="1"/>
          </p:cNvSpPr>
          <p:nvPr>
            <p:ph type="dt" sz="half" idx="10"/>
          </p:nvPr>
        </p:nvSpPr>
        <p:spPr/>
        <p:txBody>
          <a:bodyPr/>
          <a:lstStyle/>
          <a:p>
            <a:r>
              <a:rPr lang="en-US"/>
              <a:t>April 26, 2023</a:t>
            </a:r>
          </a:p>
        </p:txBody>
      </p:sp>
      <p:sp>
        <p:nvSpPr>
          <p:cNvPr id="6" name="Footer Placeholder 5">
            <a:extLst>
              <a:ext uri="{FF2B5EF4-FFF2-40B4-BE49-F238E27FC236}">
                <a16:creationId xmlns:a16="http://schemas.microsoft.com/office/drawing/2014/main" id="{688F72CA-919D-ED7A-01DA-427140C26FD9}"/>
              </a:ext>
            </a:extLst>
          </p:cNvPr>
          <p:cNvSpPr>
            <a:spLocks noGrp="1"/>
          </p:cNvSpPr>
          <p:nvPr>
            <p:ph type="ftr" sz="quarter" idx="11"/>
          </p:nvPr>
        </p:nvSpPr>
        <p:spPr/>
        <p:txBody>
          <a:bodyPr/>
          <a:lstStyle/>
          <a:p>
            <a:r>
              <a:rPr lang="en-US"/>
              <a:t>Class 8 Notes</a:t>
            </a:r>
          </a:p>
        </p:txBody>
      </p:sp>
    </p:spTree>
    <p:extLst>
      <p:ext uri="{BB962C8B-B14F-4D97-AF65-F5344CB8AC3E}">
        <p14:creationId xmlns:p14="http://schemas.microsoft.com/office/powerpoint/2010/main" val="7648420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Breast Cancer Example</a:t>
            </a:r>
          </a:p>
        </p:txBody>
      </p:sp>
      <p:sp>
        <p:nvSpPr>
          <p:cNvPr id="3" name="Content Placeholder 2"/>
          <p:cNvSpPr>
            <a:spLocks noGrp="1"/>
          </p:cNvSpPr>
          <p:nvPr>
            <p:ph sz="quarter" idx="14"/>
          </p:nvPr>
        </p:nvSpPr>
        <p:spPr/>
        <p:txBody>
          <a:bodyPr>
            <a:normAutofit lnSpcReduction="10000"/>
          </a:bodyPr>
          <a:lstStyle/>
          <a:p>
            <a:r>
              <a:rPr lang="en-US" dirty="0"/>
              <a:t>For breast cancer diagnosis example, recall:</a:t>
            </a:r>
          </a:p>
          <a:p>
            <a:pPr lvl="1"/>
            <a:r>
              <a:rPr lang="en-US" b="1" dirty="0"/>
              <a:t>Outcome: </a:t>
            </a:r>
            <a:r>
              <a:rPr lang="en-US" dirty="0"/>
              <a:t>early or late stage breast cancer diagnosis</a:t>
            </a:r>
          </a:p>
          <a:p>
            <a:pPr lvl="1"/>
            <a:endParaRPr lang="en-US" sz="2000" dirty="0"/>
          </a:p>
          <a:p>
            <a:pPr lvl="1"/>
            <a:r>
              <a:rPr lang="en-US" b="1" dirty="0"/>
              <a:t>Primary Covariate: </a:t>
            </a:r>
            <a:r>
              <a:rPr lang="en-US" dirty="0"/>
              <a:t>Race/ethnicity</a:t>
            </a:r>
          </a:p>
          <a:p>
            <a:pPr lvl="2"/>
            <a:r>
              <a:rPr lang="en-US" dirty="0"/>
              <a:t>While non-Hispanic white individuals are more likely to be diagnosed with breast cancer, non-Hispanic black individuals have the highest death rate</a:t>
            </a:r>
          </a:p>
          <a:p>
            <a:pPr lvl="2"/>
            <a:r>
              <a:rPr lang="en-US" dirty="0"/>
              <a:t>Racism affecting health care quality</a:t>
            </a:r>
          </a:p>
          <a:p>
            <a:pPr lvl="2"/>
            <a:endParaRPr lang="en-US" sz="2000" dirty="0"/>
          </a:p>
          <a:p>
            <a:pPr lvl="1"/>
            <a:r>
              <a:rPr lang="en-US" b="1" dirty="0"/>
              <a:t>Additional covariate: </a:t>
            </a:r>
            <a:r>
              <a:rPr lang="en-US" dirty="0"/>
              <a:t>Age</a:t>
            </a:r>
          </a:p>
          <a:p>
            <a:pPr lvl="2"/>
            <a:r>
              <a:rPr lang="en-US" dirty="0"/>
              <a:t>Also a risk factor for cancer diagnosis</a:t>
            </a:r>
          </a:p>
          <a:p>
            <a:pPr lvl="1"/>
            <a:endParaRPr lang="en-US" sz="2000" dirty="0"/>
          </a:p>
          <a:p>
            <a:r>
              <a:rPr lang="en-US" dirty="0"/>
              <a:t>We want to fit a multiple logistic regression model with both risk factors included as dependent variables</a:t>
            </a:r>
          </a:p>
          <a:p>
            <a:pPr marL="0" indent="0">
              <a:buNone/>
            </a:pPr>
            <a:endParaRPr lang="en-US" dirty="0"/>
          </a:p>
        </p:txBody>
      </p:sp>
      <p:sp>
        <p:nvSpPr>
          <p:cNvPr id="6" name="TextBox 5">
            <a:extLst>
              <a:ext uri="{FF2B5EF4-FFF2-40B4-BE49-F238E27FC236}">
                <a16:creationId xmlns:a16="http://schemas.microsoft.com/office/drawing/2014/main" id="{CDB77084-B6ED-973B-647E-7F4FE8653192}"/>
              </a:ext>
            </a:extLst>
          </p:cNvPr>
          <p:cNvSpPr txBox="1"/>
          <p:nvPr/>
        </p:nvSpPr>
        <p:spPr>
          <a:xfrm>
            <a:off x="7083523" y="6273225"/>
            <a:ext cx="5071901" cy="584775"/>
          </a:xfrm>
          <a:prstGeom prst="rect">
            <a:avLst/>
          </a:prstGeom>
          <a:noFill/>
        </p:spPr>
        <p:txBody>
          <a:bodyPr wrap="none" rtlCol="0">
            <a:spAutoFit/>
          </a:bodyPr>
          <a:lstStyle/>
          <a:p>
            <a:r>
              <a:rPr lang="en-US" sz="1600" dirty="0">
                <a:hlinkClick r:id="rId2"/>
              </a:rPr>
              <a:t>https://www.ncbi.nlm.nih.gov/pmc/articles/PMC6941147/</a:t>
            </a:r>
            <a:endParaRPr lang="en-US" sz="1600" dirty="0"/>
          </a:p>
          <a:p>
            <a:r>
              <a:rPr lang="en-US" sz="1600" dirty="0">
                <a:hlinkClick r:id="rId3"/>
              </a:rPr>
              <a:t>https://www.nature.com/articles/s41572-021-00258-1</a:t>
            </a:r>
            <a:r>
              <a:rPr lang="en-US" sz="1600" dirty="0"/>
              <a:t> </a:t>
            </a:r>
          </a:p>
        </p:txBody>
      </p:sp>
      <p:sp>
        <p:nvSpPr>
          <p:cNvPr id="5" name="Date Placeholder 4">
            <a:extLst>
              <a:ext uri="{FF2B5EF4-FFF2-40B4-BE49-F238E27FC236}">
                <a16:creationId xmlns:a16="http://schemas.microsoft.com/office/drawing/2014/main" id="{86700A14-8DBE-2CED-5D08-38FCA0C1C1EC}"/>
              </a:ext>
            </a:extLst>
          </p:cNvPr>
          <p:cNvSpPr>
            <a:spLocks noGrp="1"/>
          </p:cNvSpPr>
          <p:nvPr>
            <p:ph type="dt" sz="half" idx="10"/>
          </p:nvPr>
        </p:nvSpPr>
        <p:spPr/>
        <p:txBody>
          <a:bodyPr/>
          <a:lstStyle/>
          <a:p>
            <a:r>
              <a:rPr lang="en-US"/>
              <a:t>April 26, 2023</a:t>
            </a:r>
          </a:p>
        </p:txBody>
      </p:sp>
      <p:sp>
        <p:nvSpPr>
          <p:cNvPr id="7" name="Footer Placeholder 6">
            <a:extLst>
              <a:ext uri="{FF2B5EF4-FFF2-40B4-BE49-F238E27FC236}">
                <a16:creationId xmlns:a16="http://schemas.microsoft.com/office/drawing/2014/main" id="{9C86C1F3-0A62-C55B-2809-C53E43F789B1}"/>
              </a:ext>
            </a:extLst>
          </p:cNvPr>
          <p:cNvSpPr>
            <a:spLocks noGrp="1"/>
          </p:cNvSpPr>
          <p:nvPr>
            <p:ph type="ftr" sz="quarter" idx="11"/>
          </p:nvPr>
        </p:nvSpPr>
        <p:spPr/>
        <p:txBody>
          <a:bodyPr/>
          <a:lstStyle/>
          <a:p>
            <a:r>
              <a:rPr lang="en-US"/>
              <a:t>Class 8 Notes</a:t>
            </a:r>
          </a:p>
        </p:txBody>
      </p:sp>
    </p:spTree>
    <p:extLst>
      <p:ext uri="{BB962C8B-B14F-4D97-AF65-F5344CB8AC3E}">
        <p14:creationId xmlns:p14="http://schemas.microsoft.com/office/powerpoint/2010/main" val="10217276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98BC67-854F-7C39-7522-D2AC7514B78C}"/>
              </a:ext>
            </a:extLst>
          </p:cNvPr>
          <p:cNvSpPr>
            <a:spLocks noGrp="1"/>
          </p:cNvSpPr>
          <p:nvPr>
            <p:ph type="title"/>
          </p:nvPr>
        </p:nvSpPr>
        <p:spPr/>
        <p:txBody>
          <a:bodyPr/>
          <a:lstStyle/>
          <a:p>
            <a:r>
              <a:rPr lang="en-US" dirty="0"/>
              <a:t>Class 8 Learning Objectives</a:t>
            </a:r>
          </a:p>
        </p:txBody>
      </p:sp>
      <p:sp>
        <p:nvSpPr>
          <p:cNvPr id="6" name="Content Placeholder 5">
            <a:extLst>
              <a:ext uri="{FF2B5EF4-FFF2-40B4-BE49-F238E27FC236}">
                <a16:creationId xmlns:a16="http://schemas.microsoft.com/office/drawing/2014/main" id="{214C2258-9099-E4EC-704D-FDAF20FBE1C3}"/>
              </a:ext>
            </a:extLst>
          </p:cNvPr>
          <p:cNvSpPr>
            <a:spLocks noGrp="1"/>
          </p:cNvSpPr>
          <p:nvPr>
            <p:ph sz="quarter" idx="13"/>
          </p:nvPr>
        </p:nvSpPr>
        <p:spPr/>
        <p:txBody>
          <a:bodyPr>
            <a:normAutofit/>
          </a:bodyPr>
          <a:lstStyle/>
          <a:p>
            <a:pPr marL="514350" indent="-514350">
              <a:buClr>
                <a:schemeClr val="tx1"/>
              </a:buClr>
              <a:buSzPct val="100000"/>
              <a:buAutoNum type="arabicPeriod"/>
            </a:pPr>
            <a:r>
              <a:rPr lang="en-US" dirty="0"/>
              <a:t>From last class: Interpret coefficient estimates for continuous variables in </a:t>
            </a:r>
            <a:r>
              <a:rPr lang="en-US" i="1" dirty="0"/>
              <a:t>simple</a:t>
            </a:r>
            <a:r>
              <a:rPr lang="en-US" dirty="0"/>
              <a:t> logistic regression</a:t>
            </a:r>
          </a:p>
          <a:p>
            <a:pPr marL="514350" indent="-514350">
              <a:buClr>
                <a:schemeClr val="tx1"/>
              </a:buClr>
              <a:buSzPct val="100000"/>
              <a:buAutoNum type="arabicPeriod"/>
            </a:pPr>
            <a:endParaRPr lang="en-US" dirty="0"/>
          </a:p>
          <a:p>
            <a:pPr marL="514350" indent="-514350">
              <a:buClr>
                <a:schemeClr val="tx1"/>
              </a:buClr>
              <a:buSzPct val="100000"/>
              <a:buAutoNum type="arabicPeriod"/>
            </a:pPr>
            <a:r>
              <a:rPr lang="en-US" sz="2800" dirty="0"/>
              <a:t>Construct and fit a </a:t>
            </a:r>
            <a:r>
              <a:rPr lang="en-US" dirty="0"/>
              <a:t>m</a:t>
            </a:r>
            <a:r>
              <a:rPr lang="en-US" sz="2800" dirty="0"/>
              <a:t>ultiple logistic regression model</a:t>
            </a:r>
          </a:p>
          <a:p>
            <a:pPr marL="514350" indent="-514350">
              <a:buClr>
                <a:schemeClr val="tx1"/>
              </a:buClr>
              <a:buSzPct val="100000"/>
              <a:buAutoNum type="arabicPeriod"/>
            </a:pPr>
            <a:endParaRPr lang="en-US" sz="2800" dirty="0"/>
          </a:p>
          <a:p>
            <a:pPr marL="514350" indent="-514350">
              <a:buClr>
                <a:schemeClr val="tx1"/>
              </a:buClr>
              <a:buSzPct val="100000"/>
              <a:buAutoNum type="arabicPeriod"/>
            </a:pPr>
            <a:r>
              <a:rPr lang="en-US" dirty="0"/>
              <a:t>Test for significance of individual coefficients or sets of coefficients</a:t>
            </a:r>
          </a:p>
          <a:p>
            <a:pPr marL="514350" indent="-514350">
              <a:buClr>
                <a:schemeClr val="tx1"/>
              </a:buClr>
              <a:buSzPct val="100000"/>
              <a:buAutoNum type="arabicPeriod"/>
            </a:pPr>
            <a:endParaRPr lang="en-US" dirty="0"/>
          </a:p>
          <a:p>
            <a:pPr marL="514350" indent="-514350">
              <a:buClr>
                <a:schemeClr val="tx1"/>
              </a:buClr>
              <a:buSzPct val="100000"/>
              <a:buAutoNum type="arabicPeriod"/>
            </a:pPr>
            <a:r>
              <a:rPr lang="en-US" sz="2800" dirty="0"/>
              <a:t>Estimate the predicted probability of our outcome</a:t>
            </a:r>
          </a:p>
          <a:p>
            <a:pPr marL="514350" indent="-514350">
              <a:buClr>
                <a:schemeClr val="tx1"/>
              </a:buClr>
              <a:buSzPct val="100000"/>
              <a:buAutoNum type="arabicPeriod"/>
            </a:pPr>
            <a:endParaRPr lang="en-US" sz="2800" dirty="0"/>
          </a:p>
          <a:p>
            <a:pPr marL="514350" indent="-514350">
              <a:buClr>
                <a:schemeClr val="tx1"/>
              </a:buClr>
              <a:buSzPct val="100000"/>
              <a:buAutoNum type="arabicPeriod"/>
            </a:pPr>
            <a:r>
              <a:rPr lang="en-US" dirty="0"/>
              <a:t>Interpret odds ratios for coefficients while adjusting for other variables</a:t>
            </a:r>
            <a:endParaRPr lang="en-US" sz="2800" dirty="0"/>
          </a:p>
          <a:p>
            <a:pPr marL="514350" indent="-514350">
              <a:buClr>
                <a:schemeClr val="tx1"/>
              </a:buClr>
              <a:buSzPct val="100000"/>
              <a:buAutoNum type="arabicPeriod"/>
            </a:pPr>
            <a:endParaRPr lang="en-US" sz="2800" dirty="0"/>
          </a:p>
          <a:p>
            <a:pPr marL="0" indent="0">
              <a:buClr>
                <a:schemeClr val="tx1"/>
              </a:buClr>
              <a:buSzPct val="100000"/>
              <a:buNone/>
            </a:pPr>
            <a:endParaRPr lang="en-US" dirty="0"/>
          </a:p>
          <a:p>
            <a:pPr marL="514352" indent="-514352">
              <a:buClr>
                <a:schemeClr val="tx1"/>
              </a:buClr>
              <a:buSzPct val="100000"/>
              <a:buFont typeface="+mj-lt"/>
              <a:buAutoNum type="arabicPeriod"/>
            </a:pPr>
            <a:endParaRPr lang="en-US" dirty="0"/>
          </a:p>
          <a:p>
            <a:pPr marL="514352" indent="-514352">
              <a:buClr>
                <a:schemeClr val="tx1"/>
              </a:buClr>
              <a:buSzPct val="100000"/>
              <a:buFont typeface="+mj-lt"/>
              <a:buAutoNum type="arabicPeriod"/>
            </a:pPr>
            <a:endParaRPr lang="en-US" dirty="0"/>
          </a:p>
        </p:txBody>
      </p:sp>
      <p:sp>
        <p:nvSpPr>
          <p:cNvPr id="3" name="Date Placeholder 2">
            <a:extLst>
              <a:ext uri="{FF2B5EF4-FFF2-40B4-BE49-F238E27FC236}">
                <a16:creationId xmlns:a16="http://schemas.microsoft.com/office/drawing/2014/main" id="{EF2A52CF-FE2F-410A-9FF5-F87A168E1B19}"/>
              </a:ext>
            </a:extLst>
          </p:cNvPr>
          <p:cNvSpPr>
            <a:spLocks noGrp="1"/>
          </p:cNvSpPr>
          <p:nvPr>
            <p:ph type="dt" sz="half" idx="10"/>
          </p:nvPr>
        </p:nvSpPr>
        <p:spPr/>
        <p:txBody>
          <a:bodyPr/>
          <a:lstStyle/>
          <a:p>
            <a:r>
              <a:rPr lang="en-US"/>
              <a:t>April 26, 2023</a:t>
            </a:r>
          </a:p>
        </p:txBody>
      </p:sp>
      <p:sp>
        <p:nvSpPr>
          <p:cNvPr id="4" name="Footer Placeholder 3">
            <a:extLst>
              <a:ext uri="{FF2B5EF4-FFF2-40B4-BE49-F238E27FC236}">
                <a16:creationId xmlns:a16="http://schemas.microsoft.com/office/drawing/2014/main" id="{A838F74E-B6B4-2517-FBD1-4A1B991DD7F8}"/>
              </a:ext>
            </a:extLst>
          </p:cNvPr>
          <p:cNvSpPr>
            <a:spLocks noGrp="1"/>
          </p:cNvSpPr>
          <p:nvPr>
            <p:ph type="ftr" sz="quarter" idx="11"/>
          </p:nvPr>
        </p:nvSpPr>
        <p:spPr/>
        <p:txBody>
          <a:bodyPr/>
          <a:lstStyle/>
          <a:p>
            <a:r>
              <a:rPr lang="en-US"/>
              <a:t>Class 8 Notes</a:t>
            </a:r>
          </a:p>
        </p:txBody>
      </p:sp>
    </p:spTree>
    <p:extLst>
      <p:ext uri="{BB962C8B-B14F-4D97-AF65-F5344CB8AC3E}">
        <p14:creationId xmlns:p14="http://schemas.microsoft.com/office/powerpoint/2010/main" val="31385301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Breast Cancer Example: Model </a:t>
            </a:r>
          </a:p>
        </p:txBody>
      </p:sp>
      <mc:AlternateContent xmlns:mc="http://schemas.openxmlformats.org/markup-compatibility/2006">
        <mc:Choice xmlns:a14="http://schemas.microsoft.com/office/drawing/2010/main" Requires="a14">
          <p:sp>
            <p:nvSpPr>
              <p:cNvPr id="3" name="Content Placeholder 2"/>
              <p:cNvSpPr>
                <a:spLocks noGrp="1"/>
              </p:cNvSpPr>
              <p:nvPr>
                <p:ph sz="quarter" idx="14"/>
              </p:nvPr>
            </p:nvSpPr>
            <p:spPr>
              <a:xfrm>
                <a:off x="152400" y="1139952"/>
                <a:ext cx="11236036" cy="5413248"/>
              </a:xfrm>
            </p:spPr>
            <p:txBody>
              <a:bodyPr>
                <a:normAutofit/>
              </a:bodyPr>
              <a:lstStyle/>
              <a:p>
                <a:pPr marL="0" indent="0">
                  <a:buNone/>
                </a:pPr>
                <a:r>
                  <a:rPr lang="en-US" dirty="0">
                    <a:cs typeface="Calibri" panose="020F0502020204030204" pitchFamily="34" charset="0"/>
                  </a:rPr>
                  <a:t>We can fit the logistic regression model with both race and ethnicity and age:</a:t>
                </a:r>
              </a:p>
              <a:p>
                <a:pPr marL="0" indent="0">
                  <a:buNone/>
                </a:pPr>
                <a:endParaRPr lang="en-US" sz="2800" dirty="0">
                  <a:solidFill>
                    <a:schemeClr val="tx1"/>
                  </a:solidFill>
                  <a:cs typeface="Calibri" panose="020F0502020204030204" pitchFamily="34" charset="0"/>
                </a:endParaRPr>
              </a:p>
              <a:p>
                <a:pPr marL="0" indent="0">
                  <a:buNone/>
                </a:pPr>
                <a14:m>
                  <m:oMathPara xmlns:m="http://schemas.openxmlformats.org/officeDocument/2006/math">
                    <m:oMathParaPr>
                      <m:jc m:val="centerGroup"/>
                    </m:oMathParaPr>
                    <m:oMath xmlns:m="http://schemas.openxmlformats.org/officeDocument/2006/math">
                      <m:r>
                        <m:rPr>
                          <m:sty m:val="p"/>
                        </m:rPr>
                        <a:rPr lang="en-US" sz="3200" i="1" smtClean="0">
                          <a:solidFill>
                            <a:schemeClr val="tx1"/>
                          </a:solidFill>
                          <a:latin typeface="Cambria Math" panose="02040503050406030204" pitchFamily="18" charset="0"/>
                          <a:cs typeface="Calibri" panose="020F0502020204030204" pitchFamily="34" charset="0"/>
                        </a:rPr>
                        <m:t>l</m:t>
                      </m:r>
                      <m:r>
                        <m:rPr>
                          <m:nor/>
                        </m:rPr>
                        <a:rPr lang="en-US" sz="3200">
                          <a:solidFill>
                            <a:schemeClr val="tx1"/>
                          </a:solidFill>
                          <a:latin typeface="Cambria Math" panose="02040503050406030204" pitchFamily="18" charset="0"/>
                          <a:cs typeface="Calibri" panose="020F0502020204030204" pitchFamily="34" charset="0"/>
                        </a:rPr>
                        <m:t>ogit</m:t>
                      </m:r>
                      <m:d>
                        <m:dPr>
                          <m:ctrlPr>
                            <a:rPr lang="en-US" sz="3200" i="1">
                              <a:solidFill>
                                <a:schemeClr val="tx1"/>
                              </a:solidFill>
                              <a:latin typeface="Cambria Math" panose="02040503050406030204" pitchFamily="18" charset="0"/>
                              <a:cs typeface="Calibri" panose="020F0502020204030204" pitchFamily="34" charset="0"/>
                            </a:rPr>
                          </m:ctrlPr>
                        </m:dPr>
                        <m:e>
                          <m:r>
                            <a:rPr lang="en-US" sz="3200" b="0" i="1" smtClean="0">
                              <a:solidFill>
                                <a:schemeClr val="tx1"/>
                              </a:solidFill>
                              <a:latin typeface="Cambria Math" panose="02040503050406030204" pitchFamily="18" charset="0"/>
                              <a:cs typeface="Calibri" panose="020F0502020204030204" pitchFamily="34" charset="0"/>
                            </a:rPr>
                            <m:t>𝜋</m:t>
                          </m:r>
                          <m:r>
                            <a:rPr lang="en-US" sz="3200" b="0" i="1" smtClean="0">
                              <a:solidFill>
                                <a:schemeClr val="tx1"/>
                              </a:solidFill>
                              <a:latin typeface="Cambria Math" panose="02040503050406030204" pitchFamily="18" charset="0"/>
                              <a:cs typeface="Calibri" panose="020F0502020204030204" pitchFamily="34" charset="0"/>
                            </a:rPr>
                            <m:t>(</m:t>
                          </m:r>
                          <m:sSub>
                            <m:sSubPr>
                              <m:ctrlPr>
                                <a:rPr lang="en-US" sz="3200" b="0" i="1" smtClean="0">
                                  <a:solidFill>
                                    <a:schemeClr val="tx1"/>
                                  </a:solidFill>
                                  <a:latin typeface="Cambria Math" panose="02040503050406030204" pitchFamily="18" charset="0"/>
                                  <a:cs typeface="Calibri" panose="020F0502020204030204" pitchFamily="34" charset="0"/>
                                </a:rPr>
                              </m:ctrlPr>
                            </m:sSubPr>
                            <m:e>
                              <m:r>
                                <a:rPr lang="en-US" sz="3200" b="0" i="1" smtClean="0">
                                  <a:solidFill>
                                    <a:schemeClr val="tx1"/>
                                  </a:solidFill>
                                  <a:latin typeface="Cambria Math" panose="02040503050406030204" pitchFamily="18" charset="0"/>
                                  <a:cs typeface="Calibri" panose="020F0502020204030204" pitchFamily="34" charset="0"/>
                                </a:rPr>
                                <m:t>𝑥</m:t>
                              </m:r>
                            </m:e>
                            <m:sub>
                              <m:r>
                                <a:rPr lang="en-US" sz="3200" b="0" i="1" smtClean="0">
                                  <a:solidFill>
                                    <a:schemeClr val="tx1"/>
                                  </a:solidFill>
                                  <a:latin typeface="Cambria Math" panose="02040503050406030204" pitchFamily="18" charset="0"/>
                                  <a:cs typeface="Calibri" panose="020F0502020204030204" pitchFamily="34" charset="0"/>
                                </a:rPr>
                                <m:t>𝑖</m:t>
                              </m:r>
                            </m:sub>
                          </m:sSub>
                          <m:r>
                            <a:rPr lang="en-US" sz="3200" b="0" i="1" smtClean="0">
                              <a:solidFill>
                                <a:schemeClr val="tx1"/>
                              </a:solidFill>
                              <a:latin typeface="Cambria Math" panose="02040503050406030204" pitchFamily="18" charset="0"/>
                              <a:cs typeface="Calibri" panose="020F0502020204030204" pitchFamily="34" charset="0"/>
                            </a:rPr>
                            <m:t>)</m:t>
                          </m:r>
                        </m:e>
                      </m:d>
                      <m:r>
                        <a:rPr lang="en-US" sz="3200" i="1">
                          <a:solidFill>
                            <a:schemeClr val="tx1"/>
                          </a:solidFill>
                          <a:latin typeface="Cambria Math" panose="02040503050406030204" pitchFamily="18" charset="0"/>
                          <a:cs typeface="Calibri" panose="020F0502020204030204" pitchFamily="34" charset="0"/>
                        </a:rPr>
                        <m:t>=</m:t>
                      </m:r>
                      <m:sSub>
                        <m:sSubPr>
                          <m:ctrlPr>
                            <a:rPr lang="en-US" sz="3200" i="1">
                              <a:solidFill>
                                <a:schemeClr val="tx1"/>
                              </a:solidFill>
                              <a:latin typeface="Cambria Math" panose="02040503050406030204" pitchFamily="18" charset="0"/>
                              <a:cs typeface="Calibri" panose="020F0502020204030204" pitchFamily="34" charset="0"/>
                            </a:rPr>
                          </m:ctrlPr>
                        </m:sSubPr>
                        <m:e>
                          <m:r>
                            <a:rPr lang="en-US" sz="3200" i="1">
                              <a:solidFill>
                                <a:schemeClr val="tx1"/>
                              </a:solidFill>
                              <a:latin typeface="Cambria Math" panose="02040503050406030204" pitchFamily="18" charset="0"/>
                              <a:cs typeface="Calibri" panose="020F0502020204030204" pitchFamily="34" charset="0"/>
                            </a:rPr>
                            <m:t>𝛽</m:t>
                          </m:r>
                        </m:e>
                        <m:sub>
                          <m:r>
                            <a:rPr lang="en-US" sz="3200" i="1">
                              <a:solidFill>
                                <a:schemeClr val="tx1"/>
                              </a:solidFill>
                              <a:latin typeface="Cambria Math" panose="02040503050406030204" pitchFamily="18" charset="0"/>
                              <a:cs typeface="Calibri" panose="020F0502020204030204" pitchFamily="34" charset="0"/>
                            </a:rPr>
                            <m:t>0</m:t>
                          </m:r>
                        </m:sub>
                      </m:sSub>
                      <m:r>
                        <a:rPr lang="en-US" sz="3200" i="1">
                          <a:solidFill>
                            <a:schemeClr val="tx1"/>
                          </a:solidFill>
                          <a:latin typeface="Cambria Math" panose="02040503050406030204" pitchFamily="18" charset="0"/>
                          <a:cs typeface="Calibri" panose="020F0502020204030204" pitchFamily="34" charset="0"/>
                        </a:rPr>
                        <m:t>+</m:t>
                      </m:r>
                      <m:sSub>
                        <m:sSubPr>
                          <m:ctrlPr>
                            <a:rPr lang="en-US" sz="3200" i="1">
                              <a:solidFill>
                                <a:schemeClr val="tx1"/>
                              </a:solidFill>
                              <a:latin typeface="Cambria Math" panose="02040503050406030204" pitchFamily="18" charset="0"/>
                              <a:cs typeface="Calibri" panose="020F0502020204030204" pitchFamily="34" charset="0"/>
                            </a:rPr>
                          </m:ctrlPr>
                        </m:sSubPr>
                        <m:e>
                          <m:r>
                            <a:rPr lang="en-US" sz="3200" i="1">
                              <a:solidFill>
                                <a:schemeClr val="tx1"/>
                              </a:solidFill>
                              <a:latin typeface="Cambria Math" panose="02040503050406030204" pitchFamily="18" charset="0"/>
                              <a:cs typeface="Calibri" panose="020F0502020204030204" pitchFamily="34" charset="0"/>
                            </a:rPr>
                            <m:t>𝛽</m:t>
                          </m:r>
                        </m:e>
                        <m:sub>
                          <m:r>
                            <a:rPr lang="en-US" sz="3200" i="1">
                              <a:solidFill>
                                <a:schemeClr val="tx1"/>
                              </a:solidFill>
                              <a:latin typeface="Cambria Math" panose="02040503050406030204" pitchFamily="18" charset="0"/>
                              <a:cs typeface="Calibri" panose="020F0502020204030204" pitchFamily="34" charset="0"/>
                            </a:rPr>
                            <m:t>1</m:t>
                          </m:r>
                        </m:sub>
                      </m:sSub>
                      <m:r>
                        <a:rPr lang="en-US" sz="3200" i="1">
                          <a:solidFill>
                            <a:schemeClr val="tx1"/>
                          </a:solidFill>
                          <a:latin typeface="Cambria Math" panose="02040503050406030204" pitchFamily="18" charset="0"/>
                          <a:cs typeface="Calibri" panose="020F0502020204030204" pitchFamily="34" charset="0"/>
                        </a:rPr>
                        <m:t>𝐼</m:t>
                      </m:r>
                      <m:d>
                        <m:dPr>
                          <m:ctrlPr>
                            <a:rPr lang="en-US" sz="3200" i="1">
                              <a:solidFill>
                                <a:schemeClr val="tx1"/>
                              </a:solidFill>
                              <a:latin typeface="Cambria Math" panose="02040503050406030204" pitchFamily="18" charset="0"/>
                              <a:cs typeface="Calibri" panose="020F0502020204030204" pitchFamily="34" charset="0"/>
                            </a:rPr>
                          </m:ctrlPr>
                        </m:dPr>
                        <m:e>
                          <m:sSub>
                            <m:sSubPr>
                              <m:ctrlPr>
                                <a:rPr lang="en-US" sz="3200" i="1">
                                  <a:solidFill>
                                    <a:schemeClr val="tx1"/>
                                  </a:solidFill>
                                  <a:latin typeface="Cambria Math" panose="02040503050406030204" pitchFamily="18" charset="0"/>
                                  <a:cs typeface="Calibri" panose="020F0502020204030204" pitchFamily="34" charset="0"/>
                                </a:rPr>
                              </m:ctrlPr>
                            </m:sSubPr>
                            <m:e>
                              <m:r>
                                <a:rPr lang="en-US" sz="3200" i="1">
                                  <a:solidFill>
                                    <a:schemeClr val="tx1"/>
                                  </a:solidFill>
                                  <a:latin typeface="Cambria Math" panose="02040503050406030204" pitchFamily="18" charset="0"/>
                                  <a:cs typeface="Calibri" panose="020F0502020204030204" pitchFamily="34" charset="0"/>
                                </a:rPr>
                                <m:t>𝑅</m:t>
                              </m:r>
                              <m:r>
                                <a:rPr lang="en-US" sz="3200" i="1">
                                  <a:solidFill>
                                    <a:schemeClr val="tx1"/>
                                  </a:solidFill>
                                  <a:latin typeface="Cambria Math" panose="02040503050406030204" pitchFamily="18" charset="0"/>
                                  <a:cs typeface="Calibri" panose="020F0502020204030204" pitchFamily="34" charset="0"/>
                                </a:rPr>
                                <m:t>_</m:t>
                              </m:r>
                              <m:r>
                                <a:rPr lang="en-US" sz="3200" i="1">
                                  <a:solidFill>
                                    <a:schemeClr val="tx1"/>
                                  </a:solidFill>
                                  <a:latin typeface="Cambria Math" panose="02040503050406030204" pitchFamily="18" charset="0"/>
                                  <a:cs typeface="Calibri" panose="020F0502020204030204" pitchFamily="34" charset="0"/>
                                </a:rPr>
                                <m:t>𝐸</m:t>
                              </m:r>
                            </m:e>
                            <m:sub>
                              <m:r>
                                <a:rPr lang="en-US" sz="3200" i="1">
                                  <a:solidFill>
                                    <a:schemeClr val="tx1"/>
                                  </a:solidFill>
                                  <a:latin typeface="Cambria Math" panose="02040503050406030204" pitchFamily="18" charset="0"/>
                                  <a:cs typeface="Calibri" panose="020F0502020204030204" pitchFamily="34" charset="0"/>
                                </a:rPr>
                                <m:t>𝑖</m:t>
                              </m:r>
                            </m:sub>
                          </m:sSub>
                          <m:r>
                            <a:rPr lang="en-US" sz="3200" i="1">
                              <a:solidFill>
                                <a:schemeClr val="tx1"/>
                              </a:solidFill>
                              <a:latin typeface="Cambria Math" panose="02040503050406030204" pitchFamily="18" charset="0"/>
                              <a:cs typeface="Calibri" panose="020F0502020204030204" pitchFamily="34" charset="0"/>
                            </a:rPr>
                            <m:t>=</m:t>
                          </m:r>
                          <m:r>
                            <a:rPr lang="en-US" sz="3200" i="1">
                              <a:solidFill>
                                <a:schemeClr val="tx1"/>
                              </a:solidFill>
                              <a:latin typeface="Cambria Math" panose="02040503050406030204" pitchFamily="18" charset="0"/>
                              <a:cs typeface="Calibri" panose="020F0502020204030204" pitchFamily="34" charset="0"/>
                            </a:rPr>
                            <m:t>𝐻</m:t>
                          </m:r>
                          <m:r>
                            <m:rPr>
                              <m:nor/>
                            </m:rPr>
                            <a:rPr lang="en-US" sz="3200">
                              <a:solidFill>
                                <a:schemeClr val="tx1"/>
                              </a:solidFill>
                              <a:latin typeface="Cambria Math" panose="02040503050406030204" pitchFamily="18" charset="0"/>
                              <a:cs typeface="Calibri" panose="020F0502020204030204" pitchFamily="34" charset="0"/>
                            </a:rPr>
                            <m:t>−</m:t>
                          </m:r>
                          <m:r>
                            <a:rPr lang="en-US" sz="3200" i="1">
                              <a:solidFill>
                                <a:schemeClr val="tx1"/>
                              </a:solidFill>
                              <a:latin typeface="Cambria Math" panose="02040503050406030204" pitchFamily="18" charset="0"/>
                              <a:cs typeface="Calibri" panose="020F0502020204030204" pitchFamily="34" charset="0"/>
                            </a:rPr>
                            <m:t>𝐿</m:t>
                          </m:r>
                        </m:e>
                      </m:d>
                      <m:r>
                        <a:rPr lang="en-US" sz="3200" i="1">
                          <a:solidFill>
                            <a:schemeClr val="tx1"/>
                          </a:solidFill>
                          <a:latin typeface="Cambria Math" panose="02040503050406030204" pitchFamily="18" charset="0"/>
                          <a:cs typeface="Calibri" panose="020F0502020204030204" pitchFamily="34" charset="0"/>
                        </a:rPr>
                        <m:t>+</m:t>
                      </m:r>
                      <m:sSub>
                        <m:sSubPr>
                          <m:ctrlPr>
                            <a:rPr lang="en-US" sz="3200" i="1">
                              <a:solidFill>
                                <a:schemeClr val="tx1"/>
                              </a:solidFill>
                              <a:latin typeface="Cambria Math" panose="02040503050406030204" pitchFamily="18" charset="0"/>
                              <a:cs typeface="Calibri" panose="020F0502020204030204" pitchFamily="34" charset="0"/>
                            </a:rPr>
                          </m:ctrlPr>
                        </m:sSubPr>
                        <m:e>
                          <m:r>
                            <a:rPr lang="en-US" sz="3200" i="1">
                              <a:solidFill>
                                <a:schemeClr val="tx1"/>
                              </a:solidFill>
                              <a:latin typeface="Cambria Math" panose="02040503050406030204" pitchFamily="18" charset="0"/>
                              <a:cs typeface="Calibri" panose="020F0502020204030204" pitchFamily="34" charset="0"/>
                            </a:rPr>
                            <m:t>𝛽</m:t>
                          </m:r>
                        </m:e>
                        <m:sub>
                          <m:r>
                            <a:rPr lang="en-US" sz="3200" i="1">
                              <a:solidFill>
                                <a:schemeClr val="tx1"/>
                              </a:solidFill>
                              <a:latin typeface="Cambria Math" panose="02040503050406030204" pitchFamily="18" charset="0"/>
                              <a:cs typeface="Calibri" panose="020F0502020204030204" pitchFamily="34" charset="0"/>
                            </a:rPr>
                            <m:t>2</m:t>
                          </m:r>
                        </m:sub>
                      </m:sSub>
                      <m:r>
                        <a:rPr lang="en-US" sz="3200" i="1">
                          <a:solidFill>
                            <a:schemeClr val="tx1"/>
                          </a:solidFill>
                          <a:latin typeface="Cambria Math" panose="02040503050406030204" pitchFamily="18" charset="0"/>
                          <a:cs typeface="Calibri" panose="020F0502020204030204" pitchFamily="34" charset="0"/>
                        </a:rPr>
                        <m:t>𝐼</m:t>
                      </m:r>
                      <m:d>
                        <m:dPr>
                          <m:ctrlPr>
                            <a:rPr lang="en-US" sz="3200" i="1">
                              <a:solidFill>
                                <a:schemeClr val="tx1"/>
                              </a:solidFill>
                              <a:latin typeface="Cambria Math" panose="02040503050406030204" pitchFamily="18" charset="0"/>
                              <a:cs typeface="Calibri" panose="020F0502020204030204" pitchFamily="34" charset="0"/>
                            </a:rPr>
                          </m:ctrlPr>
                        </m:dPr>
                        <m:e>
                          <m:sSub>
                            <m:sSubPr>
                              <m:ctrlPr>
                                <a:rPr lang="en-US" sz="3200" i="1">
                                  <a:solidFill>
                                    <a:schemeClr val="tx1"/>
                                  </a:solidFill>
                                  <a:latin typeface="Cambria Math" panose="02040503050406030204" pitchFamily="18" charset="0"/>
                                  <a:cs typeface="Calibri" panose="020F0502020204030204" pitchFamily="34" charset="0"/>
                                </a:rPr>
                              </m:ctrlPr>
                            </m:sSubPr>
                            <m:e>
                              <m:r>
                                <a:rPr lang="en-US" sz="3200" i="1">
                                  <a:solidFill>
                                    <a:schemeClr val="tx1"/>
                                  </a:solidFill>
                                  <a:latin typeface="Cambria Math" panose="02040503050406030204" pitchFamily="18" charset="0"/>
                                  <a:cs typeface="Calibri" panose="020F0502020204030204" pitchFamily="34" charset="0"/>
                                </a:rPr>
                                <m:t>𝑅</m:t>
                              </m:r>
                              <m:r>
                                <a:rPr lang="en-US" sz="3200" i="1">
                                  <a:solidFill>
                                    <a:schemeClr val="tx1"/>
                                  </a:solidFill>
                                  <a:latin typeface="Cambria Math" panose="02040503050406030204" pitchFamily="18" charset="0"/>
                                  <a:cs typeface="Calibri" panose="020F0502020204030204" pitchFamily="34" charset="0"/>
                                </a:rPr>
                                <m:t>_</m:t>
                              </m:r>
                              <m:r>
                                <a:rPr lang="en-US" sz="3200" i="1">
                                  <a:solidFill>
                                    <a:schemeClr val="tx1"/>
                                  </a:solidFill>
                                  <a:latin typeface="Cambria Math" panose="02040503050406030204" pitchFamily="18" charset="0"/>
                                  <a:cs typeface="Calibri" panose="020F0502020204030204" pitchFamily="34" charset="0"/>
                                </a:rPr>
                                <m:t>𝐸</m:t>
                              </m:r>
                            </m:e>
                            <m:sub>
                              <m:r>
                                <a:rPr lang="en-US" sz="3200" i="1">
                                  <a:solidFill>
                                    <a:schemeClr val="tx1"/>
                                  </a:solidFill>
                                  <a:latin typeface="Cambria Math" panose="02040503050406030204" pitchFamily="18" charset="0"/>
                                  <a:cs typeface="Calibri" panose="020F0502020204030204" pitchFamily="34" charset="0"/>
                                </a:rPr>
                                <m:t>𝑖</m:t>
                              </m:r>
                            </m:sub>
                          </m:sSub>
                          <m:r>
                            <a:rPr lang="en-US" sz="3200" i="1">
                              <a:solidFill>
                                <a:schemeClr val="tx1"/>
                              </a:solidFill>
                              <a:latin typeface="Cambria Math" panose="02040503050406030204" pitchFamily="18" charset="0"/>
                              <a:cs typeface="Calibri" panose="020F0502020204030204" pitchFamily="34" charset="0"/>
                            </a:rPr>
                            <m:t>=</m:t>
                          </m:r>
                          <m:r>
                            <a:rPr lang="en-US" sz="3200" i="1">
                              <a:solidFill>
                                <a:schemeClr val="tx1"/>
                              </a:solidFill>
                              <a:latin typeface="Cambria Math" panose="02040503050406030204" pitchFamily="18" charset="0"/>
                              <a:cs typeface="Calibri" panose="020F0502020204030204" pitchFamily="34" charset="0"/>
                            </a:rPr>
                            <m:t>𝑁𝐻</m:t>
                          </m:r>
                          <m:r>
                            <a:rPr lang="en-US" sz="3200" i="1">
                              <a:solidFill>
                                <a:schemeClr val="tx1"/>
                              </a:solidFill>
                              <a:latin typeface="Cambria Math" panose="02040503050406030204" pitchFamily="18" charset="0"/>
                              <a:cs typeface="Calibri" panose="020F0502020204030204" pitchFamily="34" charset="0"/>
                            </a:rPr>
                            <m:t> </m:t>
                          </m:r>
                          <m:r>
                            <a:rPr lang="en-US" sz="3200" i="1">
                              <a:solidFill>
                                <a:schemeClr val="tx1"/>
                              </a:solidFill>
                              <a:latin typeface="Cambria Math" panose="02040503050406030204" pitchFamily="18" charset="0"/>
                              <a:cs typeface="Calibri" panose="020F0502020204030204" pitchFamily="34" charset="0"/>
                            </a:rPr>
                            <m:t>𝐴𝐼𝐴𝑁</m:t>
                          </m:r>
                        </m:e>
                      </m:d>
                      <m:r>
                        <a:rPr lang="en-US" sz="3200" i="1">
                          <a:solidFill>
                            <a:schemeClr val="tx1"/>
                          </a:solidFill>
                          <a:latin typeface="Cambria Math" panose="02040503050406030204" pitchFamily="18" charset="0"/>
                          <a:cs typeface="Calibri" panose="020F0502020204030204" pitchFamily="34" charset="0"/>
                        </a:rPr>
                        <m:t>+</m:t>
                      </m:r>
                      <m:sSub>
                        <m:sSubPr>
                          <m:ctrlPr>
                            <a:rPr lang="en-US" sz="3200" i="1">
                              <a:solidFill>
                                <a:schemeClr val="tx1"/>
                              </a:solidFill>
                              <a:latin typeface="Cambria Math" panose="02040503050406030204" pitchFamily="18" charset="0"/>
                              <a:cs typeface="Calibri" panose="020F0502020204030204" pitchFamily="34" charset="0"/>
                            </a:rPr>
                          </m:ctrlPr>
                        </m:sSubPr>
                        <m:e>
                          <m:r>
                            <a:rPr lang="en-US" sz="3200" i="1">
                              <a:solidFill>
                                <a:schemeClr val="tx1"/>
                              </a:solidFill>
                              <a:latin typeface="Cambria Math" panose="02040503050406030204" pitchFamily="18" charset="0"/>
                              <a:cs typeface="Calibri" panose="020F0502020204030204" pitchFamily="34" charset="0"/>
                            </a:rPr>
                            <m:t>𝛽</m:t>
                          </m:r>
                        </m:e>
                        <m:sub>
                          <m:r>
                            <a:rPr lang="en-US" sz="3200" i="1">
                              <a:solidFill>
                                <a:schemeClr val="tx1"/>
                              </a:solidFill>
                              <a:latin typeface="Cambria Math" panose="02040503050406030204" pitchFamily="18" charset="0"/>
                              <a:cs typeface="Calibri" panose="020F0502020204030204" pitchFamily="34" charset="0"/>
                            </a:rPr>
                            <m:t>3</m:t>
                          </m:r>
                        </m:sub>
                      </m:sSub>
                      <m:r>
                        <a:rPr lang="en-US" sz="3200" i="1">
                          <a:solidFill>
                            <a:schemeClr val="tx1"/>
                          </a:solidFill>
                          <a:latin typeface="Cambria Math" panose="02040503050406030204" pitchFamily="18" charset="0"/>
                          <a:cs typeface="Calibri" panose="020F0502020204030204" pitchFamily="34" charset="0"/>
                        </a:rPr>
                        <m:t>𝐼</m:t>
                      </m:r>
                      <m:d>
                        <m:dPr>
                          <m:ctrlPr>
                            <a:rPr lang="en-US" sz="3200" i="1">
                              <a:solidFill>
                                <a:schemeClr val="tx1"/>
                              </a:solidFill>
                              <a:latin typeface="Cambria Math" panose="02040503050406030204" pitchFamily="18" charset="0"/>
                              <a:cs typeface="Calibri" panose="020F0502020204030204" pitchFamily="34" charset="0"/>
                            </a:rPr>
                          </m:ctrlPr>
                        </m:dPr>
                        <m:e>
                          <m:sSub>
                            <m:sSubPr>
                              <m:ctrlPr>
                                <a:rPr lang="en-US" sz="3200" i="1">
                                  <a:solidFill>
                                    <a:schemeClr val="tx1"/>
                                  </a:solidFill>
                                  <a:latin typeface="Cambria Math" panose="02040503050406030204" pitchFamily="18" charset="0"/>
                                  <a:cs typeface="Calibri" panose="020F0502020204030204" pitchFamily="34" charset="0"/>
                                </a:rPr>
                              </m:ctrlPr>
                            </m:sSubPr>
                            <m:e>
                              <m:r>
                                <a:rPr lang="en-US" sz="3200" i="1">
                                  <a:solidFill>
                                    <a:schemeClr val="tx1"/>
                                  </a:solidFill>
                                  <a:latin typeface="Cambria Math" panose="02040503050406030204" pitchFamily="18" charset="0"/>
                                  <a:cs typeface="Calibri" panose="020F0502020204030204" pitchFamily="34" charset="0"/>
                                </a:rPr>
                                <m:t>𝑅</m:t>
                              </m:r>
                              <m:r>
                                <a:rPr lang="en-US" sz="3200" i="1">
                                  <a:solidFill>
                                    <a:schemeClr val="tx1"/>
                                  </a:solidFill>
                                  <a:latin typeface="Cambria Math" panose="02040503050406030204" pitchFamily="18" charset="0"/>
                                  <a:cs typeface="Calibri" panose="020F0502020204030204" pitchFamily="34" charset="0"/>
                                </a:rPr>
                                <m:t>_</m:t>
                              </m:r>
                              <m:r>
                                <a:rPr lang="en-US" sz="3200" i="1">
                                  <a:solidFill>
                                    <a:schemeClr val="tx1"/>
                                  </a:solidFill>
                                  <a:latin typeface="Cambria Math" panose="02040503050406030204" pitchFamily="18" charset="0"/>
                                  <a:cs typeface="Calibri" panose="020F0502020204030204" pitchFamily="34" charset="0"/>
                                </a:rPr>
                                <m:t>𝐸</m:t>
                              </m:r>
                            </m:e>
                            <m:sub>
                              <m:r>
                                <a:rPr lang="en-US" sz="3200" i="1">
                                  <a:solidFill>
                                    <a:schemeClr val="tx1"/>
                                  </a:solidFill>
                                  <a:latin typeface="Cambria Math" panose="02040503050406030204" pitchFamily="18" charset="0"/>
                                  <a:cs typeface="Calibri" panose="020F0502020204030204" pitchFamily="34" charset="0"/>
                                </a:rPr>
                                <m:t>𝑖</m:t>
                              </m:r>
                            </m:sub>
                          </m:sSub>
                          <m:r>
                            <a:rPr lang="en-US" sz="3200" i="1">
                              <a:solidFill>
                                <a:schemeClr val="tx1"/>
                              </a:solidFill>
                              <a:latin typeface="Cambria Math" panose="02040503050406030204" pitchFamily="18" charset="0"/>
                              <a:cs typeface="Calibri" panose="020F0502020204030204" pitchFamily="34" charset="0"/>
                            </a:rPr>
                            <m:t>=</m:t>
                          </m:r>
                          <m:r>
                            <a:rPr lang="en-US" sz="3200" i="1">
                              <a:solidFill>
                                <a:schemeClr val="tx1"/>
                              </a:solidFill>
                              <a:latin typeface="Cambria Math" panose="02040503050406030204" pitchFamily="18" charset="0"/>
                              <a:cs typeface="Calibri" panose="020F0502020204030204" pitchFamily="34" charset="0"/>
                            </a:rPr>
                            <m:t>𝑁𝐻</m:t>
                          </m:r>
                          <m:r>
                            <a:rPr lang="en-US" sz="3200" i="1">
                              <a:solidFill>
                                <a:schemeClr val="tx1"/>
                              </a:solidFill>
                              <a:latin typeface="Cambria Math" panose="02040503050406030204" pitchFamily="18" charset="0"/>
                              <a:cs typeface="Calibri" panose="020F0502020204030204" pitchFamily="34" charset="0"/>
                            </a:rPr>
                            <m:t> </m:t>
                          </m:r>
                          <m:r>
                            <a:rPr lang="en-US" sz="3200" i="1">
                              <a:solidFill>
                                <a:schemeClr val="tx1"/>
                              </a:solidFill>
                              <a:latin typeface="Cambria Math" panose="02040503050406030204" pitchFamily="18" charset="0"/>
                              <a:cs typeface="Calibri" panose="020F0502020204030204" pitchFamily="34" charset="0"/>
                            </a:rPr>
                            <m:t>𝐴𝑃𝐼</m:t>
                          </m:r>
                        </m:e>
                      </m:d>
                      <m:r>
                        <a:rPr lang="en-US" sz="3200" i="1">
                          <a:solidFill>
                            <a:schemeClr val="tx1"/>
                          </a:solidFill>
                          <a:latin typeface="Cambria Math" panose="02040503050406030204" pitchFamily="18" charset="0"/>
                          <a:cs typeface="Calibri" panose="020F0502020204030204" pitchFamily="34" charset="0"/>
                        </a:rPr>
                        <m:t>+</m:t>
                      </m:r>
                      <m:sSub>
                        <m:sSubPr>
                          <m:ctrlPr>
                            <a:rPr lang="en-US" sz="3200" i="1">
                              <a:solidFill>
                                <a:schemeClr val="tx1"/>
                              </a:solidFill>
                              <a:latin typeface="Cambria Math" panose="02040503050406030204" pitchFamily="18" charset="0"/>
                              <a:cs typeface="Calibri" panose="020F0502020204030204" pitchFamily="34" charset="0"/>
                            </a:rPr>
                          </m:ctrlPr>
                        </m:sSubPr>
                        <m:e>
                          <m:r>
                            <a:rPr lang="en-US" sz="3200" i="1">
                              <a:solidFill>
                                <a:schemeClr val="tx1"/>
                              </a:solidFill>
                              <a:latin typeface="Cambria Math" panose="02040503050406030204" pitchFamily="18" charset="0"/>
                              <a:cs typeface="Calibri" panose="020F0502020204030204" pitchFamily="34" charset="0"/>
                            </a:rPr>
                            <m:t>𝛽</m:t>
                          </m:r>
                        </m:e>
                        <m:sub>
                          <m:r>
                            <a:rPr lang="en-US" sz="3200" i="1">
                              <a:solidFill>
                                <a:schemeClr val="tx1"/>
                              </a:solidFill>
                              <a:latin typeface="Cambria Math" panose="02040503050406030204" pitchFamily="18" charset="0"/>
                              <a:cs typeface="Calibri" panose="020F0502020204030204" pitchFamily="34" charset="0"/>
                            </a:rPr>
                            <m:t>4</m:t>
                          </m:r>
                        </m:sub>
                      </m:sSub>
                      <m:r>
                        <a:rPr lang="en-US" sz="3200" i="1">
                          <a:solidFill>
                            <a:schemeClr val="tx1"/>
                          </a:solidFill>
                          <a:latin typeface="Cambria Math" panose="02040503050406030204" pitchFamily="18" charset="0"/>
                          <a:cs typeface="Calibri" panose="020F0502020204030204" pitchFamily="34" charset="0"/>
                        </a:rPr>
                        <m:t>𝐼</m:t>
                      </m:r>
                      <m:d>
                        <m:dPr>
                          <m:ctrlPr>
                            <a:rPr lang="en-US" sz="3200" i="1">
                              <a:solidFill>
                                <a:schemeClr val="tx1"/>
                              </a:solidFill>
                              <a:latin typeface="Cambria Math" panose="02040503050406030204" pitchFamily="18" charset="0"/>
                              <a:cs typeface="Calibri" panose="020F0502020204030204" pitchFamily="34" charset="0"/>
                            </a:rPr>
                          </m:ctrlPr>
                        </m:dPr>
                        <m:e>
                          <m:sSub>
                            <m:sSubPr>
                              <m:ctrlPr>
                                <a:rPr lang="en-US" sz="3200" i="1">
                                  <a:solidFill>
                                    <a:schemeClr val="tx1"/>
                                  </a:solidFill>
                                  <a:latin typeface="Cambria Math" panose="02040503050406030204" pitchFamily="18" charset="0"/>
                                  <a:cs typeface="Calibri" panose="020F0502020204030204" pitchFamily="34" charset="0"/>
                                </a:rPr>
                              </m:ctrlPr>
                            </m:sSubPr>
                            <m:e>
                              <m:r>
                                <a:rPr lang="en-US" sz="3200" i="1">
                                  <a:solidFill>
                                    <a:schemeClr val="tx1"/>
                                  </a:solidFill>
                                  <a:latin typeface="Cambria Math" panose="02040503050406030204" pitchFamily="18" charset="0"/>
                                  <a:cs typeface="Calibri" panose="020F0502020204030204" pitchFamily="34" charset="0"/>
                                </a:rPr>
                                <m:t>𝑅</m:t>
                              </m:r>
                              <m:r>
                                <a:rPr lang="en-US" sz="3200" i="1">
                                  <a:solidFill>
                                    <a:schemeClr val="tx1"/>
                                  </a:solidFill>
                                  <a:latin typeface="Cambria Math" panose="02040503050406030204" pitchFamily="18" charset="0"/>
                                  <a:cs typeface="Calibri" panose="020F0502020204030204" pitchFamily="34" charset="0"/>
                                </a:rPr>
                                <m:t>_</m:t>
                              </m:r>
                              <m:r>
                                <a:rPr lang="en-US" sz="3200" i="1">
                                  <a:solidFill>
                                    <a:schemeClr val="tx1"/>
                                  </a:solidFill>
                                  <a:latin typeface="Cambria Math" panose="02040503050406030204" pitchFamily="18" charset="0"/>
                                  <a:cs typeface="Calibri" panose="020F0502020204030204" pitchFamily="34" charset="0"/>
                                </a:rPr>
                                <m:t>𝐸</m:t>
                              </m:r>
                            </m:e>
                            <m:sub>
                              <m:r>
                                <a:rPr lang="en-US" sz="3200" i="1">
                                  <a:solidFill>
                                    <a:schemeClr val="tx1"/>
                                  </a:solidFill>
                                  <a:latin typeface="Cambria Math" panose="02040503050406030204" pitchFamily="18" charset="0"/>
                                  <a:cs typeface="Calibri" panose="020F0502020204030204" pitchFamily="34" charset="0"/>
                                </a:rPr>
                                <m:t>𝑖</m:t>
                              </m:r>
                            </m:sub>
                          </m:sSub>
                          <m:r>
                            <a:rPr lang="en-US" sz="3200" i="1">
                              <a:solidFill>
                                <a:schemeClr val="tx1"/>
                              </a:solidFill>
                              <a:latin typeface="Cambria Math" panose="02040503050406030204" pitchFamily="18" charset="0"/>
                              <a:cs typeface="Calibri" panose="020F0502020204030204" pitchFamily="34" charset="0"/>
                            </a:rPr>
                            <m:t>=</m:t>
                          </m:r>
                          <m:r>
                            <a:rPr lang="en-US" sz="3200" i="1">
                              <a:solidFill>
                                <a:schemeClr val="tx1"/>
                              </a:solidFill>
                              <a:latin typeface="Cambria Math" panose="02040503050406030204" pitchFamily="18" charset="0"/>
                              <a:cs typeface="Calibri" panose="020F0502020204030204" pitchFamily="34" charset="0"/>
                            </a:rPr>
                            <m:t>𝑁𝐻</m:t>
                          </m:r>
                          <m:r>
                            <a:rPr lang="en-US" sz="3200" i="1">
                              <a:solidFill>
                                <a:schemeClr val="tx1"/>
                              </a:solidFill>
                              <a:latin typeface="Cambria Math" panose="02040503050406030204" pitchFamily="18" charset="0"/>
                              <a:cs typeface="Calibri" panose="020F0502020204030204" pitchFamily="34" charset="0"/>
                            </a:rPr>
                            <m:t> </m:t>
                          </m:r>
                          <m:r>
                            <a:rPr lang="en-US" sz="3200" i="1">
                              <a:solidFill>
                                <a:schemeClr val="tx1"/>
                              </a:solidFill>
                              <a:latin typeface="Cambria Math" panose="02040503050406030204" pitchFamily="18" charset="0"/>
                              <a:cs typeface="Calibri" panose="020F0502020204030204" pitchFamily="34" charset="0"/>
                            </a:rPr>
                            <m:t>𝐵</m:t>
                          </m:r>
                        </m:e>
                      </m:d>
                      <m:r>
                        <a:rPr lang="en-US" sz="3200" b="0" i="0" smtClean="0">
                          <a:solidFill>
                            <a:schemeClr val="tx1"/>
                          </a:solidFill>
                          <a:latin typeface="Cambria Math" panose="02040503050406030204" pitchFamily="18" charset="0"/>
                          <a:cs typeface="Calibri" panose="020F0502020204030204" pitchFamily="34" charset="0"/>
                        </a:rPr>
                        <m:t>+</m:t>
                      </m:r>
                      <m:sSub>
                        <m:sSubPr>
                          <m:ctrlPr>
                            <a:rPr lang="en-US" sz="3200" b="0" i="1" smtClean="0">
                              <a:solidFill>
                                <a:schemeClr val="tx1"/>
                              </a:solidFill>
                              <a:latin typeface="Cambria Math" panose="02040503050406030204" pitchFamily="18" charset="0"/>
                              <a:cs typeface="Calibri" panose="020F0502020204030204" pitchFamily="34" charset="0"/>
                            </a:rPr>
                          </m:ctrlPr>
                        </m:sSubPr>
                        <m:e>
                          <m:r>
                            <a:rPr lang="en-US" sz="3200" b="0" i="1" smtClean="0">
                              <a:solidFill>
                                <a:schemeClr val="tx1"/>
                              </a:solidFill>
                              <a:latin typeface="Cambria Math" panose="02040503050406030204" pitchFamily="18" charset="0"/>
                              <a:cs typeface="Calibri" panose="020F0502020204030204" pitchFamily="34" charset="0"/>
                            </a:rPr>
                            <m:t>𝛽</m:t>
                          </m:r>
                        </m:e>
                        <m:sub>
                          <m:r>
                            <a:rPr lang="en-US" sz="3200" b="0" i="1" smtClean="0">
                              <a:solidFill>
                                <a:schemeClr val="tx1"/>
                              </a:solidFill>
                              <a:latin typeface="Cambria Math" panose="02040503050406030204" pitchFamily="18" charset="0"/>
                              <a:cs typeface="Calibri" panose="020F0502020204030204" pitchFamily="34" charset="0"/>
                            </a:rPr>
                            <m:t>5</m:t>
                          </m:r>
                        </m:sub>
                      </m:sSub>
                      <m:r>
                        <a:rPr lang="en-US" sz="3200" b="0" i="1" smtClean="0">
                          <a:solidFill>
                            <a:schemeClr val="tx1"/>
                          </a:solidFill>
                          <a:latin typeface="Cambria Math" panose="02040503050406030204" pitchFamily="18" charset="0"/>
                          <a:cs typeface="Calibri" panose="020F0502020204030204" pitchFamily="34" charset="0"/>
                        </a:rPr>
                        <m:t>𝐴𝑔</m:t>
                      </m:r>
                      <m:sSub>
                        <m:sSubPr>
                          <m:ctrlPr>
                            <a:rPr lang="en-US" sz="3200" b="0" i="1" smtClean="0">
                              <a:solidFill>
                                <a:schemeClr val="tx1"/>
                              </a:solidFill>
                              <a:latin typeface="Cambria Math" panose="02040503050406030204" pitchFamily="18" charset="0"/>
                              <a:cs typeface="Calibri" panose="020F0502020204030204" pitchFamily="34" charset="0"/>
                            </a:rPr>
                          </m:ctrlPr>
                        </m:sSubPr>
                        <m:e>
                          <m:r>
                            <a:rPr lang="en-US" sz="3200" b="0" i="1" smtClean="0">
                              <a:solidFill>
                                <a:schemeClr val="tx1"/>
                              </a:solidFill>
                              <a:latin typeface="Cambria Math" panose="02040503050406030204" pitchFamily="18" charset="0"/>
                              <a:cs typeface="Calibri" panose="020F0502020204030204" pitchFamily="34" charset="0"/>
                            </a:rPr>
                            <m:t>𝑒</m:t>
                          </m:r>
                        </m:e>
                        <m:sub>
                          <m:r>
                            <a:rPr lang="en-US" sz="3200" b="0" i="1" smtClean="0">
                              <a:solidFill>
                                <a:schemeClr val="tx1"/>
                              </a:solidFill>
                              <a:latin typeface="Cambria Math" panose="02040503050406030204" pitchFamily="18" charset="0"/>
                              <a:cs typeface="Calibri" panose="020F0502020204030204" pitchFamily="34" charset="0"/>
                            </a:rPr>
                            <m:t>𝑖</m:t>
                          </m:r>
                        </m:sub>
                      </m:sSub>
                    </m:oMath>
                  </m:oMathPara>
                </a14:m>
                <a:endParaRPr lang="en-US" sz="3200" dirty="0"/>
              </a:p>
              <a:p>
                <a:pPr marL="0" indent="0">
                  <a:buNone/>
                </a:pPr>
                <a:endParaRPr lang="en-US" dirty="0"/>
              </a:p>
              <a:p>
                <a:r>
                  <a:rPr lang="en-US" dirty="0"/>
                  <a:t>6 total coefficients (</a:t>
                </a:r>
                <a14:m>
                  <m:oMath xmlns:m="http://schemas.openxmlformats.org/officeDocument/2006/math">
                    <m:sSub>
                      <m:sSubPr>
                        <m:ctrlPr>
                          <a:rPr lang="en-US" sz="2800" i="1" smtClean="0">
                            <a:solidFill>
                              <a:schemeClr val="tx1"/>
                            </a:solidFill>
                            <a:latin typeface="Cambria Math" panose="02040503050406030204" pitchFamily="18" charset="0"/>
                            <a:cs typeface="Calibri" panose="020F0502020204030204" pitchFamily="34" charset="0"/>
                          </a:rPr>
                        </m:ctrlPr>
                      </m:sSubPr>
                      <m:e>
                        <m:r>
                          <a:rPr lang="en-US" sz="2800" i="1">
                            <a:solidFill>
                              <a:schemeClr val="tx1"/>
                            </a:solidFill>
                            <a:latin typeface="Cambria Math" panose="02040503050406030204" pitchFamily="18" charset="0"/>
                            <a:cs typeface="Calibri" panose="020F0502020204030204" pitchFamily="34" charset="0"/>
                          </a:rPr>
                          <m:t>𝛽</m:t>
                        </m:r>
                      </m:e>
                      <m:sub>
                        <m:r>
                          <a:rPr lang="en-US" sz="2800" i="1">
                            <a:solidFill>
                              <a:schemeClr val="tx1"/>
                            </a:solidFill>
                            <a:latin typeface="Cambria Math" panose="02040503050406030204" pitchFamily="18" charset="0"/>
                            <a:cs typeface="Calibri" panose="020F0502020204030204" pitchFamily="34" charset="0"/>
                          </a:rPr>
                          <m:t>0</m:t>
                        </m:r>
                      </m:sub>
                    </m:sSub>
                    <m:r>
                      <a:rPr lang="en-US" sz="2800" b="0" i="0" smtClean="0">
                        <a:solidFill>
                          <a:schemeClr val="tx1"/>
                        </a:solidFill>
                        <a:latin typeface="Cambria Math" panose="02040503050406030204" pitchFamily="18" charset="0"/>
                        <a:cs typeface="Calibri" panose="020F0502020204030204" pitchFamily="34" charset="0"/>
                      </a:rPr>
                      <m:t>−</m:t>
                    </m:r>
                    <m:sSub>
                      <m:sSubPr>
                        <m:ctrlPr>
                          <a:rPr lang="en-US" sz="2800" b="0" i="1" smtClean="0">
                            <a:solidFill>
                              <a:schemeClr val="tx1"/>
                            </a:solidFill>
                            <a:latin typeface="Cambria Math" panose="02040503050406030204" pitchFamily="18" charset="0"/>
                            <a:cs typeface="Calibri" panose="020F0502020204030204" pitchFamily="34" charset="0"/>
                          </a:rPr>
                        </m:ctrlPr>
                      </m:sSubPr>
                      <m:e>
                        <m:r>
                          <a:rPr lang="en-US" sz="2800" b="0" i="1" smtClean="0">
                            <a:solidFill>
                              <a:schemeClr val="tx1"/>
                            </a:solidFill>
                            <a:latin typeface="Cambria Math" panose="02040503050406030204" pitchFamily="18" charset="0"/>
                            <a:cs typeface="Calibri" panose="020F0502020204030204" pitchFamily="34" charset="0"/>
                          </a:rPr>
                          <m:t>𝛽</m:t>
                        </m:r>
                      </m:e>
                      <m:sub>
                        <m:r>
                          <a:rPr lang="en-US" sz="2800" b="0" i="1" smtClean="0">
                            <a:solidFill>
                              <a:schemeClr val="tx1"/>
                            </a:solidFill>
                            <a:latin typeface="Cambria Math" panose="02040503050406030204" pitchFamily="18" charset="0"/>
                            <a:cs typeface="Calibri" panose="020F0502020204030204" pitchFamily="34" charset="0"/>
                          </a:rPr>
                          <m:t>6</m:t>
                        </m:r>
                      </m:sub>
                    </m:sSub>
                  </m:oMath>
                </a14:m>
                <a:r>
                  <a:rPr lang="en-US" dirty="0"/>
                  <a:t>)</a:t>
                </a:r>
              </a:p>
            </p:txBody>
          </p:sp>
        </mc:Choice>
        <mc:Fallback>
          <p:sp>
            <p:nvSpPr>
              <p:cNvPr id="3" name="Content Placeholder 2"/>
              <p:cNvSpPr>
                <a:spLocks noGrp="1" noRot="1" noChangeAspect="1" noMove="1" noResize="1" noEditPoints="1" noAdjustHandles="1" noChangeArrowheads="1" noChangeShapeType="1" noTextEdit="1"/>
              </p:cNvSpPr>
              <p:nvPr>
                <p:ph sz="quarter" idx="14"/>
              </p:nvPr>
            </p:nvSpPr>
            <p:spPr>
              <a:xfrm>
                <a:off x="152400" y="1139952"/>
                <a:ext cx="11236036" cy="5413248"/>
              </a:xfrm>
              <a:blipFill>
                <a:blip r:embed="rId2"/>
                <a:stretch>
                  <a:fillRect l="-1243" t="-1874"/>
                </a:stretch>
              </a:blipFill>
            </p:spPr>
            <p:txBody>
              <a:bodyPr/>
              <a:lstStyle/>
              <a:p>
                <a:r>
                  <a:rPr lang="en-US">
                    <a:noFill/>
                  </a:rPr>
                  <a:t> </a:t>
                </a:r>
              </a:p>
            </p:txBody>
          </p:sp>
        </mc:Fallback>
      </mc:AlternateContent>
      <p:sp>
        <p:nvSpPr>
          <p:cNvPr id="5" name="Date Placeholder 4">
            <a:extLst>
              <a:ext uri="{FF2B5EF4-FFF2-40B4-BE49-F238E27FC236}">
                <a16:creationId xmlns:a16="http://schemas.microsoft.com/office/drawing/2014/main" id="{555C955A-FF12-9AC9-E101-69015D78D907}"/>
              </a:ext>
            </a:extLst>
          </p:cNvPr>
          <p:cNvSpPr>
            <a:spLocks noGrp="1"/>
          </p:cNvSpPr>
          <p:nvPr>
            <p:ph type="dt" sz="half" idx="10"/>
          </p:nvPr>
        </p:nvSpPr>
        <p:spPr/>
        <p:txBody>
          <a:bodyPr/>
          <a:lstStyle/>
          <a:p>
            <a:r>
              <a:rPr lang="en-US"/>
              <a:t>April 26, 2023</a:t>
            </a:r>
          </a:p>
        </p:txBody>
      </p:sp>
      <p:sp>
        <p:nvSpPr>
          <p:cNvPr id="7" name="Footer Placeholder 6">
            <a:extLst>
              <a:ext uri="{FF2B5EF4-FFF2-40B4-BE49-F238E27FC236}">
                <a16:creationId xmlns:a16="http://schemas.microsoft.com/office/drawing/2014/main" id="{4864210F-4156-F0E2-DE79-2B1507DF03E6}"/>
              </a:ext>
            </a:extLst>
          </p:cNvPr>
          <p:cNvSpPr>
            <a:spLocks noGrp="1"/>
          </p:cNvSpPr>
          <p:nvPr>
            <p:ph type="ftr" sz="quarter" idx="11"/>
          </p:nvPr>
        </p:nvSpPr>
        <p:spPr/>
        <p:txBody>
          <a:bodyPr/>
          <a:lstStyle/>
          <a:p>
            <a:r>
              <a:rPr lang="en-US"/>
              <a:t>Class 8 Notes</a:t>
            </a:r>
          </a:p>
        </p:txBody>
      </p:sp>
    </p:spTree>
    <p:extLst>
      <p:ext uri="{BB962C8B-B14F-4D97-AF65-F5344CB8AC3E}">
        <p14:creationId xmlns:p14="http://schemas.microsoft.com/office/powerpoint/2010/main" val="23309762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E9C0AF-C714-344A-9B99-18D2F63F78E6}"/>
              </a:ext>
            </a:extLst>
          </p:cNvPr>
          <p:cNvSpPr>
            <a:spLocks noGrp="1"/>
          </p:cNvSpPr>
          <p:nvPr>
            <p:ph type="title"/>
          </p:nvPr>
        </p:nvSpPr>
        <p:spPr/>
        <p:txBody>
          <a:bodyPr>
            <a:normAutofit/>
          </a:bodyPr>
          <a:lstStyle/>
          <a:p>
            <a:r>
              <a:rPr lang="en-US" dirty="0"/>
              <a:t>Fitting Multiple Logistic Regression Model</a:t>
            </a:r>
          </a:p>
        </p:txBody>
      </p:sp>
      <p:pic>
        <p:nvPicPr>
          <p:cNvPr id="9" name="Graphic 8">
            <a:extLst>
              <a:ext uri="{FF2B5EF4-FFF2-40B4-BE49-F238E27FC236}">
                <a16:creationId xmlns:a16="http://schemas.microsoft.com/office/drawing/2014/main" id="{B4496568-895C-4B7A-BDDC-89423776966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402290" y="6087223"/>
            <a:ext cx="637310" cy="637310"/>
          </a:xfrm>
          <a:prstGeom prst="rect">
            <a:avLst/>
          </a:prstGeom>
        </p:spPr>
      </p:pic>
      <p:pic>
        <p:nvPicPr>
          <p:cNvPr id="5" name="Picture 4">
            <a:extLst>
              <a:ext uri="{FF2B5EF4-FFF2-40B4-BE49-F238E27FC236}">
                <a16:creationId xmlns:a16="http://schemas.microsoft.com/office/drawing/2014/main" id="{18A8D6B0-6885-3800-1EF8-D83B81585F9D}"/>
              </a:ext>
            </a:extLst>
          </p:cNvPr>
          <p:cNvPicPr>
            <a:picLocks noChangeAspect="1"/>
          </p:cNvPicPr>
          <p:nvPr/>
        </p:nvPicPr>
        <p:blipFill>
          <a:blip r:embed="rId4"/>
          <a:stretch>
            <a:fillRect/>
          </a:stretch>
        </p:blipFill>
        <p:spPr>
          <a:xfrm>
            <a:off x="152400" y="883945"/>
            <a:ext cx="8750729" cy="5974055"/>
          </a:xfrm>
          <a:prstGeom prst="rect">
            <a:avLst/>
          </a:prstGeom>
        </p:spPr>
      </p:pic>
      <p:sp>
        <p:nvSpPr>
          <p:cNvPr id="10" name="Date Placeholder 9">
            <a:extLst>
              <a:ext uri="{FF2B5EF4-FFF2-40B4-BE49-F238E27FC236}">
                <a16:creationId xmlns:a16="http://schemas.microsoft.com/office/drawing/2014/main" id="{AB347828-6011-4CD4-B342-7B34BEBF32AF}"/>
              </a:ext>
            </a:extLst>
          </p:cNvPr>
          <p:cNvSpPr>
            <a:spLocks noGrp="1"/>
          </p:cNvSpPr>
          <p:nvPr>
            <p:ph type="dt" sz="half" idx="10"/>
          </p:nvPr>
        </p:nvSpPr>
        <p:spPr/>
        <p:txBody>
          <a:bodyPr/>
          <a:lstStyle/>
          <a:p>
            <a:r>
              <a:rPr lang="en-US"/>
              <a:t>April 26, 2023</a:t>
            </a:r>
          </a:p>
        </p:txBody>
      </p:sp>
      <p:sp>
        <p:nvSpPr>
          <p:cNvPr id="11" name="Footer Placeholder 10">
            <a:extLst>
              <a:ext uri="{FF2B5EF4-FFF2-40B4-BE49-F238E27FC236}">
                <a16:creationId xmlns:a16="http://schemas.microsoft.com/office/drawing/2014/main" id="{9E0B8FEC-7EB9-A1D1-CB1A-10B592AF16C5}"/>
              </a:ext>
            </a:extLst>
          </p:cNvPr>
          <p:cNvSpPr>
            <a:spLocks noGrp="1"/>
          </p:cNvSpPr>
          <p:nvPr>
            <p:ph type="ftr" sz="quarter" idx="11"/>
          </p:nvPr>
        </p:nvSpPr>
        <p:spPr/>
        <p:txBody>
          <a:bodyPr/>
          <a:lstStyle/>
          <a:p>
            <a:r>
              <a:rPr lang="en-US"/>
              <a:t>Class 8 Notes</a:t>
            </a:r>
          </a:p>
        </p:txBody>
      </p:sp>
    </p:spTree>
    <p:extLst>
      <p:ext uri="{BB962C8B-B14F-4D97-AF65-F5344CB8AC3E}">
        <p14:creationId xmlns:p14="http://schemas.microsoft.com/office/powerpoint/2010/main" val="31657117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Breast Cancer Example: Fitted Model </a:t>
            </a:r>
          </a:p>
        </p:txBody>
      </p:sp>
      <mc:AlternateContent xmlns:mc="http://schemas.openxmlformats.org/markup-compatibility/2006">
        <mc:Choice xmlns:a14="http://schemas.microsoft.com/office/drawing/2010/main" Requires="a14">
          <p:sp>
            <p:nvSpPr>
              <p:cNvPr id="3" name="Content Placeholder 2"/>
              <p:cNvSpPr>
                <a:spLocks noGrp="1"/>
              </p:cNvSpPr>
              <p:nvPr>
                <p:ph sz="quarter" idx="14"/>
              </p:nvPr>
            </p:nvSpPr>
            <p:spPr>
              <a:xfrm>
                <a:off x="152400" y="1139952"/>
                <a:ext cx="11236036" cy="5413248"/>
              </a:xfrm>
            </p:spPr>
            <p:txBody>
              <a:bodyPr>
                <a:normAutofit/>
              </a:bodyPr>
              <a:lstStyle/>
              <a:p>
                <a:pPr marL="0" indent="0">
                  <a:buNone/>
                </a:pPr>
                <a:r>
                  <a:rPr lang="en-US" dirty="0">
                    <a:cs typeface="Calibri" panose="020F0502020204030204" pitchFamily="34" charset="0"/>
                  </a:rPr>
                  <a:t>We can fit the logistic regression model with both race and ethnicity and age:</a:t>
                </a:r>
              </a:p>
              <a:p>
                <a:pPr marL="0" indent="0">
                  <a:buNone/>
                </a:pPr>
                <a:endParaRPr lang="en-US" sz="2800" dirty="0">
                  <a:solidFill>
                    <a:schemeClr val="tx1"/>
                  </a:solidFill>
                  <a:cs typeface="Calibri" panose="020F0502020204030204" pitchFamily="34" charset="0"/>
                </a:endParaRPr>
              </a:p>
              <a:p>
                <a:pPr marL="0" indent="0">
                  <a:buNone/>
                </a:pPr>
                <a14:m>
                  <m:oMathPara xmlns:m="http://schemas.openxmlformats.org/officeDocument/2006/math">
                    <m:oMathParaPr>
                      <m:jc m:val="centerGroup"/>
                    </m:oMathParaPr>
                    <m:oMath xmlns:m="http://schemas.openxmlformats.org/officeDocument/2006/math">
                      <m:r>
                        <m:rPr>
                          <m:sty m:val="p"/>
                        </m:rPr>
                        <a:rPr lang="en-US" sz="3200" i="1" smtClean="0">
                          <a:solidFill>
                            <a:schemeClr val="tx1"/>
                          </a:solidFill>
                          <a:latin typeface="Cambria Math" panose="02040503050406030204" pitchFamily="18" charset="0"/>
                          <a:cs typeface="Calibri" panose="020F0502020204030204" pitchFamily="34" charset="0"/>
                        </a:rPr>
                        <m:t>l</m:t>
                      </m:r>
                      <m:r>
                        <m:rPr>
                          <m:nor/>
                        </m:rPr>
                        <a:rPr lang="en-US" sz="3200">
                          <a:solidFill>
                            <a:schemeClr val="tx1"/>
                          </a:solidFill>
                          <a:latin typeface="Cambria Math" panose="02040503050406030204" pitchFamily="18" charset="0"/>
                          <a:cs typeface="Calibri" panose="020F0502020204030204" pitchFamily="34" charset="0"/>
                        </a:rPr>
                        <m:t>ogit</m:t>
                      </m:r>
                      <m:d>
                        <m:dPr>
                          <m:ctrlPr>
                            <a:rPr lang="en-US" sz="3200" i="1">
                              <a:solidFill>
                                <a:schemeClr val="tx1"/>
                              </a:solidFill>
                              <a:latin typeface="Cambria Math" panose="02040503050406030204" pitchFamily="18" charset="0"/>
                              <a:cs typeface="Calibri" panose="020F0502020204030204" pitchFamily="34" charset="0"/>
                            </a:rPr>
                          </m:ctrlPr>
                        </m:dPr>
                        <m:e>
                          <m:r>
                            <a:rPr lang="en-US" sz="3200" b="0" i="1" smtClean="0">
                              <a:solidFill>
                                <a:schemeClr val="tx1"/>
                              </a:solidFill>
                              <a:latin typeface="Cambria Math" panose="02040503050406030204" pitchFamily="18" charset="0"/>
                              <a:cs typeface="Calibri" panose="020F0502020204030204" pitchFamily="34" charset="0"/>
                            </a:rPr>
                            <m:t>𝜋</m:t>
                          </m:r>
                          <m:r>
                            <a:rPr lang="en-US" sz="3200" b="0" i="1" smtClean="0">
                              <a:solidFill>
                                <a:schemeClr val="tx1"/>
                              </a:solidFill>
                              <a:latin typeface="Cambria Math" panose="02040503050406030204" pitchFamily="18" charset="0"/>
                              <a:cs typeface="Calibri" panose="020F0502020204030204" pitchFamily="34" charset="0"/>
                            </a:rPr>
                            <m:t>(</m:t>
                          </m:r>
                          <m:sSub>
                            <m:sSubPr>
                              <m:ctrlPr>
                                <a:rPr lang="en-US" sz="3200" b="0" i="1" smtClean="0">
                                  <a:solidFill>
                                    <a:schemeClr val="tx1"/>
                                  </a:solidFill>
                                  <a:latin typeface="Cambria Math" panose="02040503050406030204" pitchFamily="18" charset="0"/>
                                  <a:cs typeface="Calibri" panose="020F0502020204030204" pitchFamily="34" charset="0"/>
                                </a:rPr>
                              </m:ctrlPr>
                            </m:sSubPr>
                            <m:e>
                              <m:r>
                                <a:rPr lang="en-US" sz="3200" b="0" i="1" smtClean="0">
                                  <a:solidFill>
                                    <a:schemeClr val="tx1"/>
                                  </a:solidFill>
                                  <a:latin typeface="Cambria Math" panose="02040503050406030204" pitchFamily="18" charset="0"/>
                                  <a:cs typeface="Calibri" panose="020F0502020204030204" pitchFamily="34" charset="0"/>
                                </a:rPr>
                                <m:t>𝑥</m:t>
                              </m:r>
                            </m:e>
                            <m:sub>
                              <m:r>
                                <a:rPr lang="en-US" sz="3200" b="0" i="1" smtClean="0">
                                  <a:solidFill>
                                    <a:schemeClr val="tx1"/>
                                  </a:solidFill>
                                  <a:latin typeface="Cambria Math" panose="02040503050406030204" pitchFamily="18" charset="0"/>
                                  <a:cs typeface="Calibri" panose="020F0502020204030204" pitchFamily="34" charset="0"/>
                                </a:rPr>
                                <m:t>𝑖</m:t>
                              </m:r>
                            </m:sub>
                          </m:sSub>
                          <m:r>
                            <a:rPr lang="en-US" sz="3200" b="0" i="1" smtClean="0">
                              <a:solidFill>
                                <a:schemeClr val="tx1"/>
                              </a:solidFill>
                              <a:latin typeface="Cambria Math" panose="02040503050406030204" pitchFamily="18" charset="0"/>
                              <a:cs typeface="Calibri" panose="020F0502020204030204" pitchFamily="34" charset="0"/>
                            </a:rPr>
                            <m:t>)</m:t>
                          </m:r>
                        </m:e>
                      </m:d>
                      <m:r>
                        <a:rPr lang="en-US" sz="3200" i="1">
                          <a:solidFill>
                            <a:schemeClr val="tx1"/>
                          </a:solidFill>
                          <a:latin typeface="Cambria Math" panose="02040503050406030204" pitchFamily="18" charset="0"/>
                          <a:cs typeface="Calibri" panose="020F0502020204030204" pitchFamily="34" charset="0"/>
                        </a:rPr>
                        <m:t>=</m:t>
                      </m:r>
                      <m:r>
                        <a:rPr lang="en-US" sz="3200" b="0" i="1" smtClean="0">
                          <a:solidFill>
                            <a:schemeClr val="tx1"/>
                          </a:solidFill>
                          <a:latin typeface="Cambria Math" panose="02040503050406030204" pitchFamily="18" charset="0"/>
                          <a:cs typeface="Calibri" panose="020F0502020204030204" pitchFamily="34" charset="0"/>
                        </a:rPr>
                        <m:t>−4.56−0.02</m:t>
                      </m:r>
                      <m:r>
                        <a:rPr lang="en-US" sz="3200" i="1">
                          <a:solidFill>
                            <a:schemeClr val="tx1"/>
                          </a:solidFill>
                          <a:latin typeface="Cambria Math" panose="02040503050406030204" pitchFamily="18" charset="0"/>
                          <a:cs typeface="Calibri" panose="020F0502020204030204" pitchFamily="34" charset="0"/>
                        </a:rPr>
                        <m:t>𝐼</m:t>
                      </m:r>
                      <m:d>
                        <m:dPr>
                          <m:ctrlPr>
                            <a:rPr lang="en-US" sz="3200" i="1">
                              <a:solidFill>
                                <a:schemeClr val="tx1"/>
                              </a:solidFill>
                              <a:latin typeface="Cambria Math" panose="02040503050406030204" pitchFamily="18" charset="0"/>
                              <a:cs typeface="Calibri" panose="020F0502020204030204" pitchFamily="34" charset="0"/>
                            </a:rPr>
                          </m:ctrlPr>
                        </m:dPr>
                        <m:e>
                          <m:sSub>
                            <m:sSubPr>
                              <m:ctrlPr>
                                <a:rPr lang="en-US" sz="3200" i="1">
                                  <a:solidFill>
                                    <a:schemeClr val="tx1"/>
                                  </a:solidFill>
                                  <a:latin typeface="Cambria Math" panose="02040503050406030204" pitchFamily="18" charset="0"/>
                                  <a:cs typeface="Calibri" panose="020F0502020204030204" pitchFamily="34" charset="0"/>
                                </a:rPr>
                              </m:ctrlPr>
                            </m:sSubPr>
                            <m:e>
                              <m:sSub>
                                <m:sSubPr>
                                  <m:ctrlPr>
                                    <a:rPr lang="en-US" sz="3200" i="1">
                                      <a:solidFill>
                                        <a:schemeClr val="tx1"/>
                                      </a:solidFill>
                                      <a:latin typeface="Cambria Math" panose="02040503050406030204" pitchFamily="18" charset="0"/>
                                      <a:cs typeface="Calibri" panose="020F0502020204030204" pitchFamily="34" charset="0"/>
                                    </a:rPr>
                                  </m:ctrlPr>
                                </m:sSubPr>
                                <m:e>
                                  <m:r>
                                    <a:rPr lang="en-US" sz="3200" i="1">
                                      <a:solidFill>
                                        <a:schemeClr val="tx1"/>
                                      </a:solidFill>
                                      <a:latin typeface="Cambria Math" panose="02040503050406030204" pitchFamily="18" charset="0"/>
                                      <a:cs typeface="Calibri" panose="020F0502020204030204" pitchFamily="34" charset="0"/>
                                    </a:rPr>
                                    <m:t>𝑅</m:t>
                                  </m:r>
                                </m:e>
                                <m:sub>
                                  <m:r>
                                    <a:rPr lang="en-US" sz="3200" i="1">
                                      <a:solidFill>
                                        <a:schemeClr val="tx1"/>
                                      </a:solidFill>
                                      <a:latin typeface="Cambria Math" panose="02040503050406030204" pitchFamily="18" charset="0"/>
                                      <a:cs typeface="Calibri" panose="020F0502020204030204" pitchFamily="34" charset="0"/>
                                    </a:rPr>
                                    <m:t>𝐸</m:t>
                                  </m:r>
                                </m:sub>
                              </m:sSub>
                            </m:e>
                            <m:sub>
                              <m:r>
                                <a:rPr lang="en-US" sz="3200" i="1">
                                  <a:solidFill>
                                    <a:schemeClr val="tx1"/>
                                  </a:solidFill>
                                  <a:latin typeface="Cambria Math" panose="02040503050406030204" pitchFamily="18" charset="0"/>
                                  <a:cs typeface="Calibri" panose="020F0502020204030204" pitchFamily="34" charset="0"/>
                                </a:rPr>
                                <m:t>𝑖</m:t>
                              </m:r>
                            </m:sub>
                          </m:sSub>
                          <m:r>
                            <a:rPr lang="en-US" sz="3200" i="1">
                              <a:solidFill>
                                <a:schemeClr val="tx1"/>
                              </a:solidFill>
                              <a:latin typeface="Cambria Math" panose="02040503050406030204" pitchFamily="18" charset="0"/>
                              <a:cs typeface="Calibri" panose="020F0502020204030204" pitchFamily="34" charset="0"/>
                            </a:rPr>
                            <m:t>=</m:t>
                          </m:r>
                          <m:r>
                            <a:rPr lang="en-US" sz="3200" i="1">
                              <a:solidFill>
                                <a:schemeClr val="tx1"/>
                              </a:solidFill>
                              <a:latin typeface="Cambria Math" panose="02040503050406030204" pitchFamily="18" charset="0"/>
                              <a:cs typeface="Calibri" panose="020F0502020204030204" pitchFamily="34" charset="0"/>
                            </a:rPr>
                            <m:t>𝐻</m:t>
                          </m:r>
                          <m:r>
                            <m:rPr>
                              <m:nor/>
                            </m:rPr>
                            <a:rPr lang="en-US" sz="3200">
                              <a:solidFill>
                                <a:schemeClr val="tx1"/>
                              </a:solidFill>
                              <a:latin typeface="Cambria Math" panose="02040503050406030204" pitchFamily="18" charset="0"/>
                              <a:cs typeface="Calibri" panose="020F0502020204030204" pitchFamily="34" charset="0"/>
                            </a:rPr>
                            <m:t>−</m:t>
                          </m:r>
                          <m:r>
                            <a:rPr lang="en-US" sz="3200" i="1">
                              <a:solidFill>
                                <a:schemeClr val="tx1"/>
                              </a:solidFill>
                              <a:latin typeface="Cambria Math" panose="02040503050406030204" pitchFamily="18" charset="0"/>
                              <a:cs typeface="Calibri" panose="020F0502020204030204" pitchFamily="34" charset="0"/>
                            </a:rPr>
                            <m:t>𝐿</m:t>
                          </m:r>
                        </m:e>
                      </m:d>
                      <m:r>
                        <a:rPr lang="en-US" sz="3200" b="0" i="1" smtClean="0">
                          <a:solidFill>
                            <a:schemeClr val="tx1"/>
                          </a:solidFill>
                          <a:latin typeface="Cambria Math" panose="02040503050406030204" pitchFamily="18" charset="0"/>
                          <a:cs typeface="Calibri" panose="020F0502020204030204" pitchFamily="34" charset="0"/>
                        </a:rPr>
                        <m:t>−0.09</m:t>
                      </m:r>
                      <m:r>
                        <a:rPr lang="en-US" sz="3200" i="1">
                          <a:solidFill>
                            <a:schemeClr val="tx1"/>
                          </a:solidFill>
                          <a:latin typeface="Cambria Math" panose="02040503050406030204" pitchFamily="18" charset="0"/>
                          <a:cs typeface="Calibri" panose="020F0502020204030204" pitchFamily="34" charset="0"/>
                        </a:rPr>
                        <m:t>𝐼</m:t>
                      </m:r>
                      <m:d>
                        <m:dPr>
                          <m:ctrlPr>
                            <a:rPr lang="en-US" sz="3200" i="1">
                              <a:solidFill>
                                <a:schemeClr val="tx1"/>
                              </a:solidFill>
                              <a:latin typeface="Cambria Math" panose="02040503050406030204" pitchFamily="18" charset="0"/>
                              <a:cs typeface="Calibri" panose="020F0502020204030204" pitchFamily="34" charset="0"/>
                            </a:rPr>
                          </m:ctrlPr>
                        </m:dPr>
                        <m:e>
                          <m:sSub>
                            <m:sSubPr>
                              <m:ctrlPr>
                                <a:rPr lang="en-US" sz="3200" i="1">
                                  <a:solidFill>
                                    <a:schemeClr val="tx1"/>
                                  </a:solidFill>
                                  <a:latin typeface="Cambria Math" panose="02040503050406030204" pitchFamily="18" charset="0"/>
                                  <a:cs typeface="Calibri" panose="020F0502020204030204" pitchFamily="34" charset="0"/>
                                </a:rPr>
                              </m:ctrlPr>
                            </m:sSubPr>
                            <m:e>
                              <m:sSub>
                                <m:sSubPr>
                                  <m:ctrlPr>
                                    <a:rPr lang="en-US" sz="3200" i="1">
                                      <a:solidFill>
                                        <a:schemeClr val="tx1"/>
                                      </a:solidFill>
                                      <a:latin typeface="Cambria Math" panose="02040503050406030204" pitchFamily="18" charset="0"/>
                                      <a:cs typeface="Calibri" panose="020F0502020204030204" pitchFamily="34" charset="0"/>
                                    </a:rPr>
                                  </m:ctrlPr>
                                </m:sSubPr>
                                <m:e>
                                  <m:r>
                                    <a:rPr lang="en-US" sz="3200" i="1">
                                      <a:solidFill>
                                        <a:schemeClr val="tx1"/>
                                      </a:solidFill>
                                      <a:latin typeface="Cambria Math" panose="02040503050406030204" pitchFamily="18" charset="0"/>
                                      <a:cs typeface="Calibri" panose="020F0502020204030204" pitchFamily="34" charset="0"/>
                                    </a:rPr>
                                    <m:t>𝑅</m:t>
                                  </m:r>
                                </m:e>
                                <m:sub>
                                  <m:r>
                                    <a:rPr lang="en-US" sz="3200" i="1">
                                      <a:solidFill>
                                        <a:schemeClr val="tx1"/>
                                      </a:solidFill>
                                      <a:latin typeface="Cambria Math" panose="02040503050406030204" pitchFamily="18" charset="0"/>
                                      <a:cs typeface="Calibri" panose="020F0502020204030204" pitchFamily="34" charset="0"/>
                                    </a:rPr>
                                    <m:t>𝐸</m:t>
                                  </m:r>
                                </m:sub>
                              </m:sSub>
                            </m:e>
                            <m:sub>
                              <m:r>
                                <a:rPr lang="en-US" sz="3200" i="1">
                                  <a:solidFill>
                                    <a:schemeClr val="tx1"/>
                                  </a:solidFill>
                                  <a:latin typeface="Cambria Math" panose="02040503050406030204" pitchFamily="18" charset="0"/>
                                  <a:cs typeface="Calibri" panose="020F0502020204030204" pitchFamily="34" charset="0"/>
                                </a:rPr>
                                <m:t>𝑖</m:t>
                              </m:r>
                            </m:sub>
                          </m:sSub>
                          <m:r>
                            <a:rPr lang="en-US" sz="3200" i="1">
                              <a:solidFill>
                                <a:schemeClr val="tx1"/>
                              </a:solidFill>
                              <a:latin typeface="Cambria Math" panose="02040503050406030204" pitchFamily="18" charset="0"/>
                              <a:cs typeface="Calibri" panose="020F0502020204030204" pitchFamily="34" charset="0"/>
                            </a:rPr>
                            <m:t>=</m:t>
                          </m:r>
                          <m:r>
                            <a:rPr lang="en-US" sz="3200" i="1">
                              <a:solidFill>
                                <a:schemeClr val="tx1"/>
                              </a:solidFill>
                              <a:latin typeface="Cambria Math" panose="02040503050406030204" pitchFamily="18" charset="0"/>
                              <a:cs typeface="Calibri" panose="020F0502020204030204" pitchFamily="34" charset="0"/>
                            </a:rPr>
                            <m:t>𝑁𝐻</m:t>
                          </m:r>
                          <m:r>
                            <a:rPr lang="en-US" sz="3200" i="1">
                              <a:solidFill>
                                <a:schemeClr val="tx1"/>
                              </a:solidFill>
                              <a:latin typeface="Cambria Math" panose="02040503050406030204" pitchFamily="18" charset="0"/>
                              <a:cs typeface="Calibri" panose="020F0502020204030204" pitchFamily="34" charset="0"/>
                            </a:rPr>
                            <m:t> </m:t>
                          </m:r>
                          <m:r>
                            <a:rPr lang="en-US" sz="3200" i="1">
                              <a:solidFill>
                                <a:schemeClr val="tx1"/>
                              </a:solidFill>
                              <a:latin typeface="Cambria Math" panose="02040503050406030204" pitchFamily="18" charset="0"/>
                              <a:cs typeface="Calibri" panose="020F0502020204030204" pitchFamily="34" charset="0"/>
                            </a:rPr>
                            <m:t>𝐴𝐼𝐴𝑁</m:t>
                          </m:r>
                        </m:e>
                      </m:d>
                      <m:r>
                        <a:rPr lang="en-US" sz="3200" i="1">
                          <a:solidFill>
                            <a:schemeClr val="tx1"/>
                          </a:solidFill>
                          <a:latin typeface="Cambria Math" panose="02040503050406030204" pitchFamily="18" charset="0"/>
                          <a:cs typeface="Calibri" panose="020F0502020204030204" pitchFamily="34" charset="0"/>
                        </a:rPr>
                        <m:t>+</m:t>
                      </m:r>
                      <m:r>
                        <a:rPr lang="en-US" sz="3200" b="0" i="1" smtClean="0">
                          <a:solidFill>
                            <a:schemeClr val="tx1"/>
                          </a:solidFill>
                          <a:latin typeface="Cambria Math" panose="02040503050406030204" pitchFamily="18" charset="0"/>
                          <a:cs typeface="Calibri" panose="020F0502020204030204" pitchFamily="34" charset="0"/>
                        </a:rPr>
                        <m:t>0.13</m:t>
                      </m:r>
                      <m:r>
                        <a:rPr lang="en-US" sz="3200" i="1">
                          <a:solidFill>
                            <a:schemeClr val="tx1"/>
                          </a:solidFill>
                          <a:latin typeface="Cambria Math" panose="02040503050406030204" pitchFamily="18" charset="0"/>
                          <a:cs typeface="Calibri" panose="020F0502020204030204" pitchFamily="34" charset="0"/>
                        </a:rPr>
                        <m:t>𝐼</m:t>
                      </m:r>
                      <m:d>
                        <m:dPr>
                          <m:ctrlPr>
                            <a:rPr lang="en-US" sz="3200" i="1">
                              <a:solidFill>
                                <a:schemeClr val="tx1"/>
                              </a:solidFill>
                              <a:latin typeface="Cambria Math" panose="02040503050406030204" pitchFamily="18" charset="0"/>
                              <a:cs typeface="Calibri" panose="020F0502020204030204" pitchFamily="34" charset="0"/>
                            </a:rPr>
                          </m:ctrlPr>
                        </m:dPr>
                        <m:e>
                          <m:sSub>
                            <m:sSubPr>
                              <m:ctrlPr>
                                <a:rPr lang="en-US" sz="3200" i="1">
                                  <a:solidFill>
                                    <a:schemeClr val="tx1"/>
                                  </a:solidFill>
                                  <a:latin typeface="Cambria Math" panose="02040503050406030204" pitchFamily="18" charset="0"/>
                                  <a:cs typeface="Calibri" panose="020F0502020204030204" pitchFamily="34" charset="0"/>
                                </a:rPr>
                              </m:ctrlPr>
                            </m:sSubPr>
                            <m:e>
                              <m:sSub>
                                <m:sSubPr>
                                  <m:ctrlPr>
                                    <a:rPr lang="en-US" sz="3200" i="1">
                                      <a:solidFill>
                                        <a:schemeClr val="tx1"/>
                                      </a:solidFill>
                                      <a:latin typeface="Cambria Math" panose="02040503050406030204" pitchFamily="18" charset="0"/>
                                      <a:cs typeface="Calibri" panose="020F0502020204030204" pitchFamily="34" charset="0"/>
                                    </a:rPr>
                                  </m:ctrlPr>
                                </m:sSubPr>
                                <m:e>
                                  <m:r>
                                    <a:rPr lang="en-US" sz="3200" i="1">
                                      <a:solidFill>
                                        <a:schemeClr val="tx1"/>
                                      </a:solidFill>
                                      <a:latin typeface="Cambria Math" panose="02040503050406030204" pitchFamily="18" charset="0"/>
                                      <a:cs typeface="Calibri" panose="020F0502020204030204" pitchFamily="34" charset="0"/>
                                    </a:rPr>
                                    <m:t>𝑅</m:t>
                                  </m:r>
                                </m:e>
                                <m:sub>
                                  <m:r>
                                    <a:rPr lang="en-US" sz="3200" i="1">
                                      <a:solidFill>
                                        <a:schemeClr val="tx1"/>
                                      </a:solidFill>
                                      <a:latin typeface="Cambria Math" panose="02040503050406030204" pitchFamily="18" charset="0"/>
                                      <a:cs typeface="Calibri" panose="020F0502020204030204" pitchFamily="34" charset="0"/>
                                    </a:rPr>
                                    <m:t>𝐸</m:t>
                                  </m:r>
                                </m:sub>
                              </m:sSub>
                            </m:e>
                            <m:sub>
                              <m:r>
                                <a:rPr lang="en-US" sz="3200" i="1">
                                  <a:solidFill>
                                    <a:schemeClr val="tx1"/>
                                  </a:solidFill>
                                  <a:latin typeface="Cambria Math" panose="02040503050406030204" pitchFamily="18" charset="0"/>
                                  <a:cs typeface="Calibri" panose="020F0502020204030204" pitchFamily="34" charset="0"/>
                                </a:rPr>
                                <m:t>𝑖</m:t>
                              </m:r>
                            </m:sub>
                          </m:sSub>
                          <m:r>
                            <a:rPr lang="en-US" sz="3200" i="1">
                              <a:solidFill>
                                <a:schemeClr val="tx1"/>
                              </a:solidFill>
                              <a:latin typeface="Cambria Math" panose="02040503050406030204" pitchFamily="18" charset="0"/>
                              <a:cs typeface="Calibri" panose="020F0502020204030204" pitchFamily="34" charset="0"/>
                            </a:rPr>
                            <m:t>=</m:t>
                          </m:r>
                          <m:r>
                            <a:rPr lang="en-US" sz="3200" i="1">
                              <a:solidFill>
                                <a:schemeClr val="tx1"/>
                              </a:solidFill>
                              <a:latin typeface="Cambria Math" panose="02040503050406030204" pitchFamily="18" charset="0"/>
                              <a:cs typeface="Calibri" panose="020F0502020204030204" pitchFamily="34" charset="0"/>
                            </a:rPr>
                            <m:t>𝑁𝐻</m:t>
                          </m:r>
                          <m:r>
                            <a:rPr lang="en-US" sz="3200" i="1">
                              <a:solidFill>
                                <a:schemeClr val="tx1"/>
                              </a:solidFill>
                              <a:latin typeface="Cambria Math" panose="02040503050406030204" pitchFamily="18" charset="0"/>
                              <a:cs typeface="Calibri" panose="020F0502020204030204" pitchFamily="34" charset="0"/>
                            </a:rPr>
                            <m:t> </m:t>
                          </m:r>
                          <m:r>
                            <a:rPr lang="en-US" sz="3200" i="1">
                              <a:solidFill>
                                <a:schemeClr val="tx1"/>
                              </a:solidFill>
                              <a:latin typeface="Cambria Math" panose="02040503050406030204" pitchFamily="18" charset="0"/>
                              <a:cs typeface="Calibri" panose="020F0502020204030204" pitchFamily="34" charset="0"/>
                            </a:rPr>
                            <m:t>𝐴𝑃𝐼</m:t>
                          </m:r>
                        </m:e>
                      </m:d>
                      <m:r>
                        <a:rPr lang="en-US" sz="3200" b="0" i="1" smtClean="0">
                          <a:solidFill>
                            <a:schemeClr val="tx1"/>
                          </a:solidFill>
                          <a:latin typeface="Cambria Math" panose="02040503050406030204" pitchFamily="18" charset="0"/>
                          <a:cs typeface="Calibri" panose="020F0502020204030204" pitchFamily="34" charset="0"/>
                        </a:rPr>
                        <m:t>+0.36</m:t>
                      </m:r>
                      <m:r>
                        <a:rPr lang="en-US" sz="3200" i="1">
                          <a:solidFill>
                            <a:schemeClr val="tx1"/>
                          </a:solidFill>
                          <a:latin typeface="Cambria Math" panose="02040503050406030204" pitchFamily="18" charset="0"/>
                          <a:cs typeface="Calibri" panose="020F0502020204030204" pitchFamily="34" charset="0"/>
                        </a:rPr>
                        <m:t>𝐼</m:t>
                      </m:r>
                      <m:d>
                        <m:dPr>
                          <m:ctrlPr>
                            <a:rPr lang="en-US" sz="3200" i="1">
                              <a:solidFill>
                                <a:schemeClr val="tx1"/>
                              </a:solidFill>
                              <a:latin typeface="Cambria Math" panose="02040503050406030204" pitchFamily="18" charset="0"/>
                              <a:cs typeface="Calibri" panose="020F0502020204030204" pitchFamily="34" charset="0"/>
                            </a:rPr>
                          </m:ctrlPr>
                        </m:dPr>
                        <m:e>
                          <m:sSub>
                            <m:sSubPr>
                              <m:ctrlPr>
                                <a:rPr lang="en-US" sz="3200" i="1">
                                  <a:solidFill>
                                    <a:schemeClr val="tx1"/>
                                  </a:solidFill>
                                  <a:latin typeface="Cambria Math" panose="02040503050406030204" pitchFamily="18" charset="0"/>
                                  <a:cs typeface="Calibri" panose="020F0502020204030204" pitchFamily="34" charset="0"/>
                                </a:rPr>
                              </m:ctrlPr>
                            </m:sSubPr>
                            <m:e>
                              <m:sSub>
                                <m:sSubPr>
                                  <m:ctrlPr>
                                    <a:rPr lang="en-US" sz="3200" i="1">
                                      <a:solidFill>
                                        <a:schemeClr val="tx1"/>
                                      </a:solidFill>
                                      <a:latin typeface="Cambria Math" panose="02040503050406030204" pitchFamily="18" charset="0"/>
                                      <a:cs typeface="Calibri" panose="020F0502020204030204" pitchFamily="34" charset="0"/>
                                    </a:rPr>
                                  </m:ctrlPr>
                                </m:sSubPr>
                                <m:e>
                                  <m:r>
                                    <a:rPr lang="en-US" sz="3200" i="1">
                                      <a:solidFill>
                                        <a:schemeClr val="tx1"/>
                                      </a:solidFill>
                                      <a:latin typeface="Cambria Math" panose="02040503050406030204" pitchFamily="18" charset="0"/>
                                      <a:cs typeface="Calibri" panose="020F0502020204030204" pitchFamily="34" charset="0"/>
                                    </a:rPr>
                                    <m:t>𝑅</m:t>
                                  </m:r>
                                </m:e>
                                <m:sub>
                                  <m:r>
                                    <a:rPr lang="en-US" sz="3200" i="1">
                                      <a:solidFill>
                                        <a:schemeClr val="tx1"/>
                                      </a:solidFill>
                                      <a:latin typeface="Cambria Math" panose="02040503050406030204" pitchFamily="18" charset="0"/>
                                      <a:cs typeface="Calibri" panose="020F0502020204030204" pitchFamily="34" charset="0"/>
                                    </a:rPr>
                                    <m:t>𝐸</m:t>
                                  </m:r>
                                </m:sub>
                              </m:sSub>
                            </m:e>
                            <m:sub>
                              <m:r>
                                <a:rPr lang="en-US" sz="3200" i="1">
                                  <a:solidFill>
                                    <a:schemeClr val="tx1"/>
                                  </a:solidFill>
                                  <a:latin typeface="Cambria Math" panose="02040503050406030204" pitchFamily="18" charset="0"/>
                                  <a:cs typeface="Calibri" panose="020F0502020204030204" pitchFamily="34" charset="0"/>
                                </a:rPr>
                                <m:t>𝑖</m:t>
                              </m:r>
                            </m:sub>
                          </m:sSub>
                          <m:r>
                            <a:rPr lang="en-US" sz="3200" i="1">
                              <a:solidFill>
                                <a:schemeClr val="tx1"/>
                              </a:solidFill>
                              <a:latin typeface="Cambria Math" panose="02040503050406030204" pitchFamily="18" charset="0"/>
                              <a:cs typeface="Calibri" panose="020F0502020204030204" pitchFamily="34" charset="0"/>
                            </a:rPr>
                            <m:t>=</m:t>
                          </m:r>
                          <m:r>
                            <a:rPr lang="en-US" sz="3200" i="1">
                              <a:solidFill>
                                <a:schemeClr val="tx1"/>
                              </a:solidFill>
                              <a:latin typeface="Cambria Math" panose="02040503050406030204" pitchFamily="18" charset="0"/>
                              <a:cs typeface="Calibri" panose="020F0502020204030204" pitchFamily="34" charset="0"/>
                            </a:rPr>
                            <m:t>𝑁𝐻</m:t>
                          </m:r>
                          <m:r>
                            <a:rPr lang="en-US" sz="3200" i="1">
                              <a:solidFill>
                                <a:schemeClr val="tx1"/>
                              </a:solidFill>
                              <a:latin typeface="Cambria Math" panose="02040503050406030204" pitchFamily="18" charset="0"/>
                              <a:cs typeface="Calibri" panose="020F0502020204030204" pitchFamily="34" charset="0"/>
                            </a:rPr>
                            <m:t> </m:t>
                          </m:r>
                          <m:r>
                            <a:rPr lang="en-US" sz="3200" i="1">
                              <a:solidFill>
                                <a:schemeClr val="tx1"/>
                              </a:solidFill>
                              <a:latin typeface="Cambria Math" panose="02040503050406030204" pitchFamily="18" charset="0"/>
                              <a:cs typeface="Calibri" panose="020F0502020204030204" pitchFamily="34" charset="0"/>
                            </a:rPr>
                            <m:t>𝐵</m:t>
                          </m:r>
                        </m:e>
                      </m:d>
                      <m:r>
                        <a:rPr lang="en-US" sz="3200" b="0" i="0" smtClean="0">
                          <a:solidFill>
                            <a:schemeClr val="tx1"/>
                          </a:solidFill>
                          <a:latin typeface="Cambria Math" panose="02040503050406030204" pitchFamily="18" charset="0"/>
                          <a:cs typeface="Calibri" panose="020F0502020204030204" pitchFamily="34" charset="0"/>
                        </a:rPr>
                        <m:t>+0.0</m:t>
                      </m:r>
                      <m:r>
                        <a:rPr lang="en-US" sz="3200" b="0" i="1" smtClean="0">
                          <a:solidFill>
                            <a:schemeClr val="tx1"/>
                          </a:solidFill>
                          <a:latin typeface="Cambria Math" panose="02040503050406030204" pitchFamily="18" charset="0"/>
                          <a:cs typeface="Calibri" panose="020F0502020204030204" pitchFamily="34" charset="0"/>
                        </a:rPr>
                        <m:t>6</m:t>
                      </m:r>
                      <m:r>
                        <a:rPr lang="en-US" sz="3200" b="0" i="1" smtClean="0">
                          <a:solidFill>
                            <a:schemeClr val="tx1"/>
                          </a:solidFill>
                          <a:latin typeface="Cambria Math" panose="02040503050406030204" pitchFamily="18" charset="0"/>
                          <a:cs typeface="Calibri" panose="020F0502020204030204" pitchFamily="34" charset="0"/>
                        </a:rPr>
                        <m:t>𝐴𝑔</m:t>
                      </m:r>
                      <m:sSub>
                        <m:sSubPr>
                          <m:ctrlPr>
                            <a:rPr lang="en-US" sz="3200" b="0" i="1" smtClean="0">
                              <a:solidFill>
                                <a:schemeClr val="tx1"/>
                              </a:solidFill>
                              <a:latin typeface="Cambria Math" panose="02040503050406030204" pitchFamily="18" charset="0"/>
                              <a:cs typeface="Calibri" panose="020F0502020204030204" pitchFamily="34" charset="0"/>
                            </a:rPr>
                          </m:ctrlPr>
                        </m:sSubPr>
                        <m:e>
                          <m:r>
                            <a:rPr lang="en-US" sz="3200" b="0" i="1" smtClean="0">
                              <a:solidFill>
                                <a:schemeClr val="tx1"/>
                              </a:solidFill>
                              <a:latin typeface="Cambria Math" panose="02040503050406030204" pitchFamily="18" charset="0"/>
                              <a:cs typeface="Calibri" panose="020F0502020204030204" pitchFamily="34" charset="0"/>
                            </a:rPr>
                            <m:t>𝑒</m:t>
                          </m:r>
                        </m:e>
                        <m:sub>
                          <m:r>
                            <a:rPr lang="en-US" sz="3200" b="0" i="1" smtClean="0">
                              <a:solidFill>
                                <a:schemeClr val="tx1"/>
                              </a:solidFill>
                              <a:latin typeface="Cambria Math" panose="02040503050406030204" pitchFamily="18" charset="0"/>
                              <a:cs typeface="Calibri" panose="020F0502020204030204" pitchFamily="34" charset="0"/>
                            </a:rPr>
                            <m:t>𝑖</m:t>
                          </m:r>
                        </m:sub>
                      </m:sSub>
                    </m:oMath>
                  </m:oMathPara>
                </a14:m>
                <a:endParaRPr lang="en-US" sz="3200" dirty="0"/>
              </a:p>
              <a:p>
                <a:pPr marL="0" indent="0">
                  <a:buNone/>
                </a:pPr>
                <a:endParaRPr lang="en-US" dirty="0"/>
              </a:p>
              <a:p>
                <a:r>
                  <a:rPr lang="en-US" dirty="0"/>
                  <a:t>6 total coefficients (</a:t>
                </a:r>
                <a14:m>
                  <m:oMath xmlns:m="http://schemas.openxmlformats.org/officeDocument/2006/math">
                    <m:sSub>
                      <m:sSubPr>
                        <m:ctrlPr>
                          <a:rPr lang="en-US" sz="2800" i="1" smtClean="0">
                            <a:solidFill>
                              <a:schemeClr val="tx1"/>
                            </a:solidFill>
                            <a:latin typeface="Cambria Math" panose="02040503050406030204" pitchFamily="18" charset="0"/>
                            <a:cs typeface="Calibri" panose="020F0502020204030204" pitchFamily="34" charset="0"/>
                          </a:rPr>
                        </m:ctrlPr>
                      </m:sSubPr>
                      <m:e>
                        <m:r>
                          <a:rPr lang="en-US" sz="2800" i="1">
                            <a:solidFill>
                              <a:schemeClr val="tx1"/>
                            </a:solidFill>
                            <a:latin typeface="Cambria Math" panose="02040503050406030204" pitchFamily="18" charset="0"/>
                            <a:cs typeface="Calibri" panose="020F0502020204030204" pitchFamily="34" charset="0"/>
                          </a:rPr>
                          <m:t>𝛽</m:t>
                        </m:r>
                      </m:e>
                      <m:sub>
                        <m:r>
                          <a:rPr lang="en-US" sz="2800" i="1">
                            <a:solidFill>
                              <a:schemeClr val="tx1"/>
                            </a:solidFill>
                            <a:latin typeface="Cambria Math" panose="02040503050406030204" pitchFamily="18" charset="0"/>
                            <a:cs typeface="Calibri" panose="020F0502020204030204" pitchFamily="34" charset="0"/>
                          </a:rPr>
                          <m:t>0</m:t>
                        </m:r>
                      </m:sub>
                    </m:sSub>
                    <m:r>
                      <a:rPr lang="en-US" sz="2800" b="0" i="0" smtClean="0">
                        <a:solidFill>
                          <a:schemeClr val="tx1"/>
                        </a:solidFill>
                        <a:latin typeface="Cambria Math" panose="02040503050406030204" pitchFamily="18" charset="0"/>
                        <a:cs typeface="Calibri" panose="020F0502020204030204" pitchFamily="34" charset="0"/>
                      </a:rPr>
                      <m:t>−</m:t>
                    </m:r>
                    <m:sSub>
                      <m:sSubPr>
                        <m:ctrlPr>
                          <a:rPr lang="en-US" sz="2800" b="0" i="1" smtClean="0">
                            <a:solidFill>
                              <a:schemeClr val="tx1"/>
                            </a:solidFill>
                            <a:latin typeface="Cambria Math" panose="02040503050406030204" pitchFamily="18" charset="0"/>
                            <a:cs typeface="Calibri" panose="020F0502020204030204" pitchFamily="34" charset="0"/>
                          </a:rPr>
                        </m:ctrlPr>
                      </m:sSubPr>
                      <m:e>
                        <m:r>
                          <a:rPr lang="en-US" sz="2800" b="0" i="1" smtClean="0">
                            <a:solidFill>
                              <a:schemeClr val="tx1"/>
                            </a:solidFill>
                            <a:latin typeface="Cambria Math" panose="02040503050406030204" pitchFamily="18" charset="0"/>
                            <a:cs typeface="Calibri" panose="020F0502020204030204" pitchFamily="34" charset="0"/>
                          </a:rPr>
                          <m:t>𝛽</m:t>
                        </m:r>
                      </m:e>
                      <m:sub>
                        <m:r>
                          <a:rPr lang="en-US" sz="2800" b="0" i="1" smtClean="0">
                            <a:solidFill>
                              <a:schemeClr val="tx1"/>
                            </a:solidFill>
                            <a:latin typeface="Cambria Math" panose="02040503050406030204" pitchFamily="18" charset="0"/>
                            <a:cs typeface="Calibri" panose="020F0502020204030204" pitchFamily="34" charset="0"/>
                          </a:rPr>
                          <m:t>6</m:t>
                        </m:r>
                      </m:sub>
                    </m:sSub>
                  </m:oMath>
                </a14:m>
                <a:r>
                  <a:rPr lang="en-US" dirty="0"/>
                  <a:t>)</a:t>
                </a:r>
              </a:p>
            </p:txBody>
          </p:sp>
        </mc:Choice>
        <mc:Fallback>
          <p:sp>
            <p:nvSpPr>
              <p:cNvPr id="3" name="Content Placeholder 2"/>
              <p:cNvSpPr>
                <a:spLocks noGrp="1" noRot="1" noChangeAspect="1" noMove="1" noResize="1" noEditPoints="1" noAdjustHandles="1" noChangeArrowheads="1" noChangeShapeType="1" noTextEdit="1"/>
              </p:cNvSpPr>
              <p:nvPr>
                <p:ph sz="quarter" idx="14"/>
              </p:nvPr>
            </p:nvSpPr>
            <p:spPr>
              <a:xfrm>
                <a:off x="152400" y="1139952"/>
                <a:ext cx="11236036" cy="5413248"/>
              </a:xfrm>
              <a:blipFill>
                <a:blip r:embed="rId2"/>
                <a:stretch>
                  <a:fillRect l="-1243" t="-1874"/>
                </a:stretch>
              </a:blipFill>
            </p:spPr>
            <p:txBody>
              <a:bodyPr/>
              <a:lstStyle/>
              <a:p>
                <a:r>
                  <a:rPr lang="en-US">
                    <a:noFill/>
                  </a:rPr>
                  <a:t> </a:t>
                </a:r>
              </a:p>
            </p:txBody>
          </p:sp>
        </mc:Fallback>
      </mc:AlternateContent>
      <p:sp>
        <p:nvSpPr>
          <p:cNvPr id="5" name="Date Placeholder 4">
            <a:extLst>
              <a:ext uri="{FF2B5EF4-FFF2-40B4-BE49-F238E27FC236}">
                <a16:creationId xmlns:a16="http://schemas.microsoft.com/office/drawing/2014/main" id="{555C955A-FF12-9AC9-E101-69015D78D907}"/>
              </a:ext>
            </a:extLst>
          </p:cNvPr>
          <p:cNvSpPr>
            <a:spLocks noGrp="1"/>
          </p:cNvSpPr>
          <p:nvPr>
            <p:ph type="dt" sz="half" idx="10"/>
          </p:nvPr>
        </p:nvSpPr>
        <p:spPr/>
        <p:txBody>
          <a:bodyPr/>
          <a:lstStyle/>
          <a:p>
            <a:r>
              <a:rPr lang="en-US"/>
              <a:t>April 26, 2023</a:t>
            </a:r>
          </a:p>
        </p:txBody>
      </p:sp>
      <p:sp>
        <p:nvSpPr>
          <p:cNvPr id="7" name="Footer Placeholder 6">
            <a:extLst>
              <a:ext uri="{FF2B5EF4-FFF2-40B4-BE49-F238E27FC236}">
                <a16:creationId xmlns:a16="http://schemas.microsoft.com/office/drawing/2014/main" id="{4864210F-4156-F0E2-DE79-2B1507DF03E6}"/>
              </a:ext>
            </a:extLst>
          </p:cNvPr>
          <p:cNvSpPr>
            <a:spLocks noGrp="1"/>
          </p:cNvSpPr>
          <p:nvPr>
            <p:ph type="ftr" sz="quarter" idx="11"/>
          </p:nvPr>
        </p:nvSpPr>
        <p:spPr/>
        <p:txBody>
          <a:bodyPr/>
          <a:lstStyle/>
          <a:p>
            <a:r>
              <a:rPr lang="en-US"/>
              <a:t>Class 8 Notes</a:t>
            </a:r>
          </a:p>
        </p:txBody>
      </p:sp>
    </p:spTree>
    <p:extLst>
      <p:ext uri="{BB962C8B-B14F-4D97-AF65-F5344CB8AC3E}">
        <p14:creationId xmlns:p14="http://schemas.microsoft.com/office/powerpoint/2010/main" val="2342440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98BC67-854F-7C39-7522-D2AC7514B78C}"/>
              </a:ext>
            </a:extLst>
          </p:cNvPr>
          <p:cNvSpPr>
            <a:spLocks noGrp="1"/>
          </p:cNvSpPr>
          <p:nvPr>
            <p:ph type="title"/>
          </p:nvPr>
        </p:nvSpPr>
        <p:spPr/>
        <p:txBody>
          <a:bodyPr/>
          <a:lstStyle/>
          <a:p>
            <a:r>
              <a:rPr lang="en-US" dirty="0"/>
              <a:t>Class 8 Learning Objectives</a:t>
            </a:r>
          </a:p>
        </p:txBody>
      </p:sp>
      <p:sp>
        <p:nvSpPr>
          <p:cNvPr id="6" name="Content Placeholder 5">
            <a:extLst>
              <a:ext uri="{FF2B5EF4-FFF2-40B4-BE49-F238E27FC236}">
                <a16:creationId xmlns:a16="http://schemas.microsoft.com/office/drawing/2014/main" id="{214C2258-9099-E4EC-704D-FDAF20FBE1C3}"/>
              </a:ext>
            </a:extLst>
          </p:cNvPr>
          <p:cNvSpPr>
            <a:spLocks noGrp="1"/>
          </p:cNvSpPr>
          <p:nvPr>
            <p:ph sz="quarter" idx="13"/>
          </p:nvPr>
        </p:nvSpPr>
        <p:spPr/>
        <p:txBody>
          <a:bodyPr>
            <a:normAutofit/>
          </a:bodyPr>
          <a:lstStyle/>
          <a:p>
            <a:pPr marL="514350" indent="-514350">
              <a:buClr>
                <a:schemeClr val="tx1"/>
              </a:buClr>
              <a:buSzPct val="100000"/>
              <a:buAutoNum type="arabicPeriod"/>
            </a:pPr>
            <a:r>
              <a:rPr lang="en-US" dirty="0"/>
              <a:t>From last class: Interpret coefficient estimates for continuous variables in </a:t>
            </a:r>
            <a:r>
              <a:rPr lang="en-US" i="1" dirty="0"/>
              <a:t>simple</a:t>
            </a:r>
            <a:r>
              <a:rPr lang="en-US" dirty="0"/>
              <a:t> logistic regression</a:t>
            </a:r>
          </a:p>
          <a:p>
            <a:pPr marL="514350" indent="-514350">
              <a:buClr>
                <a:schemeClr val="tx1"/>
              </a:buClr>
              <a:buSzPct val="100000"/>
              <a:buAutoNum type="arabicPeriod"/>
            </a:pPr>
            <a:endParaRPr lang="en-US" dirty="0"/>
          </a:p>
          <a:p>
            <a:pPr marL="514350" indent="-514350">
              <a:buClr>
                <a:schemeClr val="tx1"/>
              </a:buClr>
              <a:buSzPct val="100000"/>
              <a:buAutoNum type="arabicPeriod"/>
            </a:pPr>
            <a:r>
              <a:rPr lang="en-US" sz="2800" dirty="0"/>
              <a:t>Construct and fit a </a:t>
            </a:r>
            <a:r>
              <a:rPr lang="en-US" dirty="0"/>
              <a:t>m</a:t>
            </a:r>
            <a:r>
              <a:rPr lang="en-US" sz="2800" dirty="0"/>
              <a:t>ultiple logistic regression model</a:t>
            </a:r>
          </a:p>
          <a:p>
            <a:pPr marL="514350" indent="-514350">
              <a:buClr>
                <a:schemeClr val="tx1"/>
              </a:buClr>
              <a:buSzPct val="100000"/>
              <a:buAutoNum type="arabicPeriod"/>
            </a:pPr>
            <a:endParaRPr lang="en-US" sz="2800" dirty="0"/>
          </a:p>
          <a:p>
            <a:pPr marL="514350" indent="-514350">
              <a:buClr>
                <a:schemeClr val="tx1"/>
              </a:buClr>
              <a:buSzPct val="100000"/>
              <a:buAutoNum type="arabicPeriod"/>
            </a:pPr>
            <a:r>
              <a:rPr lang="en-US" dirty="0"/>
              <a:t>Test for significance of individual coefficients or sets of coefficients</a:t>
            </a:r>
          </a:p>
          <a:p>
            <a:pPr marL="514350" indent="-514350">
              <a:buClr>
                <a:schemeClr val="tx1"/>
              </a:buClr>
              <a:buSzPct val="100000"/>
              <a:buAutoNum type="arabicPeriod"/>
            </a:pPr>
            <a:endParaRPr lang="en-US" dirty="0"/>
          </a:p>
          <a:p>
            <a:pPr marL="514350" indent="-514350">
              <a:buClr>
                <a:schemeClr val="tx1"/>
              </a:buClr>
              <a:buSzPct val="100000"/>
              <a:buAutoNum type="arabicPeriod"/>
            </a:pPr>
            <a:r>
              <a:rPr lang="en-US" sz="2800" dirty="0"/>
              <a:t>Estimate the predicted probability of our outcome</a:t>
            </a:r>
          </a:p>
          <a:p>
            <a:pPr marL="514350" indent="-514350">
              <a:buClr>
                <a:schemeClr val="tx1"/>
              </a:buClr>
              <a:buSzPct val="100000"/>
              <a:buAutoNum type="arabicPeriod"/>
            </a:pPr>
            <a:endParaRPr lang="en-US" sz="2800" dirty="0"/>
          </a:p>
          <a:p>
            <a:pPr marL="514350" indent="-514350">
              <a:buClr>
                <a:schemeClr val="tx1"/>
              </a:buClr>
              <a:buSzPct val="100000"/>
              <a:buAutoNum type="arabicPeriod"/>
            </a:pPr>
            <a:r>
              <a:rPr lang="en-US" dirty="0"/>
              <a:t>Interpret odds ratios for coefficients while adjusting for other variables</a:t>
            </a:r>
            <a:endParaRPr lang="en-US" sz="2800" dirty="0"/>
          </a:p>
          <a:p>
            <a:pPr marL="514350" indent="-514350">
              <a:buClr>
                <a:schemeClr val="tx1"/>
              </a:buClr>
              <a:buSzPct val="100000"/>
              <a:buAutoNum type="arabicPeriod"/>
            </a:pPr>
            <a:endParaRPr lang="en-US" sz="2800" dirty="0"/>
          </a:p>
          <a:p>
            <a:pPr marL="0" indent="0">
              <a:buClr>
                <a:schemeClr val="tx1"/>
              </a:buClr>
              <a:buSzPct val="100000"/>
              <a:buNone/>
            </a:pPr>
            <a:endParaRPr lang="en-US" dirty="0"/>
          </a:p>
          <a:p>
            <a:pPr marL="514352" indent="-514352">
              <a:buClr>
                <a:schemeClr val="tx1"/>
              </a:buClr>
              <a:buSzPct val="100000"/>
              <a:buFont typeface="+mj-lt"/>
              <a:buAutoNum type="arabicPeriod"/>
            </a:pPr>
            <a:endParaRPr lang="en-US" dirty="0"/>
          </a:p>
          <a:p>
            <a:pPr marL="514352" indent="-514352">
              <a:buClr>
                <a:schemeClr val="tx1"/>
              </a:buClr>
              <a:buSzPct val="100000"/>
              <a:buFont typeface="+mj-lt"/>
              <a:buAutoNum type="arabicPeriod"/>
            </a:pPr>
            <a:endParaRPr lang="en-US" dirty="0"/>
          </a:p>
        </p:txBody>
      </p:sp>
      <p:sp>
        <p:nvSpPr>
          <p:cNvPr id="3" name="Date Placeholder 2">
            <a:extLst>
              <a:ext uri="{FF2B5EF4-FFF2-40B4-BE49-F238E27FC236}">
                <a16:creationId xmlns:a16="http://schemas.microsoft.com/office/drawing/2014/main" id="{EF2A52CF-FE2F-410A-9FF5-F87A168E1B19}"/>
              </a:ext>
            </a:extLst>
          </p:cNvPr>
          <p:cNvSpPr>
            <a:spLocks noGrp="1"/>
          </p:cNvSpPr>
          <p:nvPr>
            <p:ph type="dt" sz="half" idx="10"/>
          </p:nvPr>
        </p:nvSpPr>
        <p:spPr/>
        <p:txBody>
          <a:bodyPr/>
          <a:lstStyle/>
          <a:p>
            <a:r>
              <a:rPr lang="en-US"/>
              <a:t>April 26, 2023</a:t>
            </a:r>
          </a:p>
        </p:txBody>
      </p:sp>
      <p:sp>
        <p:nvSpPr>
          <p:cNvPr id="4" name="Footer Placeholder 3">
            <a:extLst>
              <a:ext uri="{FF2B5EF4-FFF2-40B4-BE49-F238E27FC236}">
                <a16:creationId xmlns:a16="http://schemas.microsoft.com/office/drawing/2014/main" id="{A838F74E-B6B4-2517-FBD1-4A1B991DD7F8}"/>
              </a:ext>
            </a:extLst>
          </p:cNvPr>
          <p:cNvSpPr>
            <a:spLocks noGrp="1"/>
          </p:cNvSpPr>
          <p:nvPr>
            <p:ph type="ftr" sz="quarter" idx="11"/>
          </p:nvPr>
        </p:nvSpPr>
        <p:spPr/>
        <p:txBody>
          <a:bodyPr/>
          <a:lstStyle/>
          <a:p>
            <a:r>
              <a:rPr lang="en-US"/>
              <a:t>Class 8 Notes</a:t>
            </a:r>
          </a:p>
        </p:txBody>
      </p:sp>
      <p:sp>
        <p:nvSpPr>
          <p:cNvPr id="5" name="Rectangle 4">
            <a:extLst>
              <a:ext uri="{FF2B5EF4-FFF2-40B4-BE49-F238E27FC236}">
                <a16:creationId xmlns:a16="http://schemas.microsoft.com/office/drawing/2014/main" id="{0B66ECD7-26EC-CF8C-28F1-9A47F62EE1F1}"/>
              </a:ext>
            </a:extLst>
          </p:cNvPr>
          <p:cNvSpPr/>
          <p:nvPr/>
        </p:nvSpPr>
        <p:spPr>
          <a:xfrm>
            <a:off x="0" y="4360418"/>
            <a:ext cx="12192000" cy="2182886"/>
          </a:xfrm>
          <a:prstGeom prst="rect">
            <a:avLst/>
          </a:prstGeom>
          <a:solidFill>
            <a:srgbClr val="DBEDF6">
              <a:alpha val="7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AF51F1A2-84EF-0279-F2CC-AA7E5C74FC32}"/>
              </a:ext>
            </a:extLst>
          </p:cNvPr>
          <p:cNvSpPr/>
          <p:nvPr/>
        </p:nvSpPr>
        <p:spPr>
          <a:xfrm>
            <a:off x="0" y="990600"/>
            <a:ext cx="12192000" cy="2285999"/>
          </a:xfrm>
          <a:prstGeom prst="rect">
            <a:avLst/>
          </a:prstGeom>
          <a:solidFill>
            <a:srgbClr val="DBEDF6">
              <a:alpha val="7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352212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Testing Significance of the Coefficients</a:t>
            </a:r>
          </a:p>
        </p:txBody>
      </p:sp>
      <p:sp>
        <p:nvSpPr>
          <p:cNvPr id="3" name="Content Placeholder 2"/>
          <p:cNvSpPr>
            <a:spLocks noGrp="1"/>
          </p:cNvSpPr>
          <p:nvPr>
            <p:ph sz="quarter" idx="14"/>
          </p:nvPr>
        </p:nvSpPr>
        <p:spPr/>
        <p:txBody>
          <a:bodyPr>
            <a:normAutofit lnSpcReduction="10000"/>
          </a:bodyPr>
          <a:lstStyle/>
          <a:p>
            <a:r>
              <a:rPr lang="en-US" dirty="0"/>
              <a:t>Refer to Class 6 slides 16-38 and Class 7 slides 6-10</a:t>
            </a:r>
          </a:p>
          <a:p>
            <a:endParaRPr lang="en-US" dirty="0"/>
          </a:p>
          <a:p>
            <a:r>
              <a:rPr lang="en-US" dirty="0"/>
              <a:t>We use the same three tests that we discussed in Simple Logistic Regression to test individual coefficients </a:t>
            </a:r>
          </a:p>
          <a:p>
            <a:endParaRPr lang="en-US" dirty="0"/>
          </a:p>
          <a:p>
            <a:pPr marL="971550" lvl="1" indent="-514350">
              <a:buFont typeface="+mj-lt"/>
              <a:buAutoNum type="arabicPeriod"/>
            </a:pPr>
            <a:r>
              <a:rPr lang="en-US" dirty="0">
                <a:highlight>
                  <a:srgbClr val="ACD6EB"/>
                </a:highlight>
              </a:rPr>
              <a:t>Wald test</a:t>
            </a:r>
          </a:p>
          <a:p>
            <a:pPr marL="971550" lvl="1" indent="-514350">
              <a:buFont typeface="+mj-lt"/>
              <a:buAutoNum type="arabicPeriod"/>
            </a:pPr>
            <a:endParaRPr lang="en-US" dirty="0">
              <a:highlight>
                <a:srgbClr val="CAE4BE"/>
              </a:highlight>
            </a:endParaRPr>
          </a:p>
          <a:p>
            <a:pPr marL="971550" lvl="1" indent="-514350">
              <a:buFont typeface="+mj-lt"/>
              <a:buAutoNum type="arabicPeriod"/>
            </a:pPr>
            <a:r>
              <a:rPr lang="en-US" strike="sngStrike" dirty="0">
                <a:highlight>
                  <a:srgbClr val="FBDE84"/>
                </a:highlight>
              </a:rPr>
              <a:t>Score test</a:t>
            </a:r>
          </a:p>
          <a:p>
            <a:pPr marL="971550" lvl="1" indent="-514350">
              <a:buFont typeface="+mj-lt"/>
              <a:buAutoNum type="arabicPeriod"/>
            </a:pPr>
            <a:endParaRPr lang="en-US" dirty="0">
              <a:highlight>
                <a:srgbClr val="FBDE84"/>
              </a:highlight>
            </a:endParaRPr>
          </a:p>
          <a:p>
            <a:pPr marL="971550" lvl="1" indent="-514350">
              <a:buFont typeface="+mj-lt"/>
              <a:buAutoNum type="arabicPeriod"/>
            </a:pPr>
            <a:r>
              <a:rPr lang="en-US" dirty="0">
                <a:highlight>
                  <a:srgbClr val="CAE4BE"/>
                </a:highlight>
              </a:rPr>
              <a:t>Likelihood ratio test</a:t>
            </a:r>
          </a:p>
          <a:p>
            <a:pPr marL="971550" lvl="1" indent="-514350">
              <a:buFont typeface="+mj-lt"/>
              <a:buAutoNum type="arabicPeriod"/>
            </a:pPr>
            <a:endParaRPr lang="en-US" dirty="0"/>
          </a:p>
          <a:p>
            <a:r>
              <a:rPr lang="en-US" dirty="0"/>
              <a:t>Textbook and our class focuses on Wald and LRT only</a:t>
            </a:r>
          </a:p>
          <a:p>
            <a:endParaRPr lang="en-US" dirty="0"/>
          </a:p>
          <a:p>
            <a:pPr marL="0" indent="0">
              <a:buNone/>
            </a:pPr>
            <a:endParaRPr lang="en-US" dirty="0"/>
          </a:p>
        </p:txBody>
      </p:sp>
      <p:sp>
        <p:nvSpPr>
          <p:cNvPr id="5" name="Date Placeholder 4">
            <a:extLst>
              <a:ext uri="{FF2B5EF4-FFF2-40B4-BE49-F238E27FC236}">
                <a16:creationId xmlns:a16="http://schemas.microsoft.com/office/drawing/2014/main" id="{F4909D36-D63C-38A4-5637-CD6A57DE18E1}"/>
              </a:ext>
            </a:extLst>
          </p:cNvPr>
          <p:cNvSpPr>
            <a:spLocks noGrp="1"/>
          </p:cNvSpPr>
          <p:nvPr>
            <p:ph type="dt" sz="half" idx="10"/>
          </p:nvPr>
        </p:nvSpPr>
        <p:spPr/>
        <p:txBody>
          <a:bodyPr/>
          <a:lstStyle/>
          <a:p>
            <a:r>
              <a:rPr lang="en-US"/>
              <a:t>April 26, 2023</a:t>
            </a:r>
          </a:p>
        </p:txBody>
      </p:sp>
      <p:sp>
        <p:nvSpPr>
          <p:cNvPr id="6" name="Footer Placeholder 5">
            <a:extLst>
              <a:ext uri="{FF2B5EF4-FFF2-40B4-BE49-F238E27FC236}">
                <a16:creationId xmlns:a16="http://schemas.microsoft.com/office/drawing/2014/main" id="{866DDAAD-6504-CC69-BE8E-9703BC07DCCE}"/>
              </a:ext>
            </a:extLst>
          </p:cNvPr>
          <p:cNvSpPr>
            <a:spLocks noGrp="1"/>
          </p:cNvSpPr>
          <p:nvPr>
            <p:ph type="ftr" sz="quarter" idx="11"/>
          </p:nvPr>
        </p:nvSpPr>
        <p:spPr/>
        <p:txBody>
          <a:bodyPr/>
          <a:lstStyle/>
          <a:p>
            <a:r>
              <a:rPr lang="en-US"/>
              <a:t>Class 8 Notes</a:t>
            </a:r>
          </a:p>
        </p:txBody>
      </p:sp>
    </p:spTree>
    <p:extLst>
      <p:ext uri="{BB962C8B-B14F-4D97-AF65-F5344CB8AC3E}">
        <p14:creationId xmlns:p14="http://schemas.microsoft.com/office/powerpoint/2010/main" val="4158028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65322FB-6752-4316-0993-F8B9FADA7A8D}"/>
              </a:ext>
            </a:extLst>
          </p:cNvPr>
          <p:cNvSpPr/>
          <p:nvPr/>
        </p:nvSpPr>
        <p:spPr>
          <a:xfrm>
            <a:off x="0" y="147321"/>
            <a:ext cx="12192000" cy="843280"/>
          </a:xfrm>
          <a:prstGeom prst="rect">
            <a:avLst/>
          </a:prstGeom>
          <a:solidFill>
            <a:srgbClr val="ACD6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Wald Test</a:t>
            </a:r>
          </a:p>
        </p:txBody>
      </p:sp>
      <mc:AlternateContent xmlns:mc="http://schemas.openxmlformats.org/markup-compatibility/2006">
        <mc:Choice xmlns:a14="http://schemas.microsoft.com/office/drawing/2010/main" Requires="a14">
          <p:sp>
            <p:nvSpPr>
              <p:cNvPr id="3" name="Content Placeholder 2"/>
              <p:cNvSpPr>
                <a:spLocks noGrp="1"/>
              </p:cNvSpPr>
              <p:nvPr>
                <p:ph sz="quarter" idx="14"/>
              </p:nvPr>
            </p:nvSpPr>
            <p:spPr/>
            <p:txBody>
              <a:bodyPr>
                <a:normAutofit lnSpcReduction="10000"/>
              </a:bodyPr>
              <a:lstStyle/>
              <a:p>
                <a:r>
                  <a:rPr lang="en-US" b="1" dirty="0"/>
                  <a:t>Wald test in Multiple Logistic Regression is the exact same thing as in Simple Logistic Regression</a:t>
                </a:r>
              </a:p>
              <a:p>
                <a:endParaRPr lang="en-US" dirty="0"/>
              </a:p>
              <a:p>
                <a:r>
                  <a:rPr lang="en-US" dirty="0"/>
                  <a:t>Assumes test statistic W follows a standard normal distribution under the null hypothesis</a:t>
                </a:r>
              </a:p>
              <a:p>
                <a:endParaRPr lang="en-US" sz="3600"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𝑊</m:t>
                      </m:r>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dirty="0"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a:rPr>
                                    <m:t>𝛽</m:t>
                                  </m:r>
                                </m:e>
                              </m:acc>
                            </m:e>
                            <m:sub>
                              <m:r>
                                <a:rPr lang="en-US" b="0" i="1" smtClean="0">
                                  <a:latin typeface="Cambria Math" panose="02040503050406030204" pitchFamily="18" charset="0"/>
                                </a:rPr>
                                <m:t>𝑗</m:t>
                              </m:r>
                            </m:sub>
                          </m:sSub>
                        </m:num>
                        <m:den>
                          <m:r>
                            <a:rPr lang="en-US" b="0" i="1" smtClean="0">
                              <a:latin typeface="Cambria Math"/>
                            </a:rPr>
                            <m:t>𝑠𝑒</m:t>
                          </m:r>
                          <m:r>
                            <a:rPr lang="en-US" b="0" i="1" smtClean="0">
                              <a:latin typeface="Cambria Math"/>
                            </a:rPr>
                            <m:t>(</m:t>
                          </m:r>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a:rPr>
                                    <m:t>𝛽</m:t>
                                  </m:r>
                                </m:e>
                              </m:acc>
                            </m:e>
                            <m:sub>
                              <m:r>
                                <a:rPr lang="en-US" b="0" i="1" smtClean="0">
                                  <a:latin typeface="Cambria Math" panose="02040503050406030204" pitchFamily="18" charset="0"/>
                                </a:rPr>
                                <m:t>𝑗</m:t>
                              </m:r>
                            </m:sub>
                          </m:sSub>
                          <m:r>
                            <a:rPr lang="en-US" b="0" i="1" smtClean="0">
                              <a:latin typeface="Cambria Math"/>
                            </a:rPr>
                            <m:t>)</m:t>
                          </m:r>
                        </m:den>
                      </m:f>
                      <m:r>
                        <a:rPr lang="en-US" b="0" i="0" smtClean="0">
                          <a:latin typeface="Cambria Math"/>
                        </a:rPr>
                        <m:t>~</m:t>
                      </m:r>
                      <m:r>
                        <m:rPr>
                          <m:sty m:val="p"/>
                        </m:rPr>
                        <a:rPr lang="en-US" b="0" i="0" smtClean="0">
                          <a:latin typeface="Cambria Math"/>
                        </a:rPr>
                        <m:t>N</m:t>
                      </m:r>
                      <m:d>
                        <m:dPr>
                          <m:ctrlPr>
                            <a:rPr lang="en-US" b="0" i="0" smtClean="0">
                              <a:latin typeface="Cambria Math"/>
                            </a:rPr>
                          </m:ctrlPr>
                        </m:dPr>
                        <m:e>
                          <m:r>
                            <a:rPr lang="en-US" b="0" i="0" smtClean="0">
                              <a:latin typeface="Cambria Math"/>
                            </a:rPr>
                            <m:t>0,1</m:t>
                          </m:r>
                        </m:e>
                      </m:d>
                    </m:oMath>
                  </m:oMathPara>
                </a14:m>
                <a:endParaRPr lang="en-US" b="0" dirty="0"/>
              </a:p>
              <a:p>
                <a:pPr marL="0" indent="0" algn="ctr">
                  <a:buNone/>
                </a:pPr>
                <a:r>
                  <a:rPr lang="en-US" dirty="0"/>
                  <a:t>where </a:t>
                </a:r>
                <a14:m>
                  <m:oMath xmlns:m="http://schemas.openxmlformats.org/officeDocument/2006/math">
                    <m:sSub>
                      <m:sSubPr>
                        <m:ctrlPr>
                          <a:rPr lang="en-US" b="0" i="1" dirty="0"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a:rPr>
                              <m:t>𝛽</m:t>
                            </m:r>
                          </m:e>
                        </m:acc>
                      </m:e>
                      <m:sub>
                        <m:r>
                          <a:rPr lang="en-US" b="0" i="1" smtClean="0">
                            <a:latin typeface="Cambria Math" panose="02040503050406030204" pitchFamily="18" charset="0"/>
                          </a:rPr>
                          <m:t>𝑗</m:t>
                        </m:r>
                      </m:sub>
                    </m:sSub>
                  </m:oMath>
                </a14:m>
                <a:r>
                  <a:rPr lang="en-US" dirty="0"/>
                  <a:t> is a MLE and </a:t>
                </a:r>
                <a14:m>
                  <m:oMath xmlns:m="http://schemas.openxmlformats.org/officeDocument/2006/math">
                    <m:r>
                      <a:rPr lang="en-US" b="0" i="1" smtClean="0">
                        <a:latin typeface="Cambria Math" panose="02040503050406030204" pitchFamily="18" charset="0"/>
                      </a:rPr>
                      <m:t>𝑗</m:t>
                    </m:r>
                    <m:r>
                      <a:rPr lang="en-US" b="0" i="1" smtClean="0">
                        <a:latin typeface="Cambria Math" panose="02040503050406030204" pitchFamily="18" charset="0"/>
                      </a:rPr>
                      <m:t>=0, …,</m:t>
                    </m:r>
                    <m:r>
                      <a:rPr lang="en-US" b="0" i="1" smtClean="0">
                        <a:latin typeface="Cambria Math" panose="02040503050406030204" pitchFamily="18" charset="0"/>
                      </a:rPr>
                      <m:t>𝑘</m:t>
                    </m:r>
                    <m:r>
                      <a:rPr lang="en-US" b="0" i="1" smtClean="0">
                        <a:latin typeface="Cambria Math" panose="02040503050406030204" pitchFamily="18" charset="0"/>
                      </a:rPr>
                      <m:t> </m:t>
                    </m:r>
                  </m:oMath>
                </a14:m>
                <a:endParaRPr lang="en-US" dirty="0"/>
              </a:p>
              <a:p>
                <a:pPr marL="0" indent="0">
                  <a:buNone/>
                </a:pPr>
                <a:endParaRPr lang="en-US" sz="3600" dirty="0"/>
              </a:p>
              <a:p>
                <a:r>
                  <a:rPr lang="en-US" dirty="0"/>
                  <a:t>The test is a routine output in R</a:t>
                </a:r>
              </a:p>
            </p:txBody>
          </p:sp>
        </mc:Choice>
        <mc:Fallback>
          <p:sp>
            <p:nvSpPr>
              <p:cNvPr id="3" name="Content Placeholder 2"/>
              <p:cNvSpPr>
                <a:spLocks noGrp="1" noRot="1" noChangeAspect="1" noMove="1" noResize="1" noEditPoints="1" noAdjustHandles="1" noChangeArrowheads="1" noChangeShapeType="1" noTextEdit="1"/>
              </p:cNvSpPr>
              <p:nvPr>
                <p:ph sz="quarter" idx="14"/>
              </p:nvPr>
            </p:nvSpPr>
            <p:spPr>
              <a:blipFill>
                <a:blip r:embed="rId3"/>
                <a:stretch>
                  <a:fillRect l="-1250" t="-2576" r="-556"/>
                </a:stretch>
              </a:blipFill>
            </p:spPr>
            <p:txBody>
              <a:bodyPr/>
              <a:lstStyle/>
              <a:p>
                <a:r>
                  <a:rPr lang="en-US">
                    <a:noFill/>
                  </a:rPr>
                  <a:t> </a:t>
                </a:r>
              </a:p>
            </p:txBody>
          </p:sp>
        </mc:Fallback>
      </mc:AlternateContent>
      <p:sp>
        <p:nvSpPr>
          <p:cNvPr id="6" name="Date Placeholder 5">
            <a:extLst>
              <a:ext uri="{FF2B5EF4-FFF2-40B4-BE49-F238E27FC236}">
                <a16:creationId xmlns:a16="http://schemas.microsoft.com/office/drawing/2014/main" id="{867FE208-495C-0302-4ACB-AA62B8D21B00}"/>
              </a:ext>
            </a:extLst>
          </p:cNvPr>
          <p:cNvSpPr>
            <a:spLocks noGrp="1"/>
          </p:cNvSpPr>
          <p:nvPr>
            <p:ph type="dt" sz="half" idx="10"/>
          </p:nvPr>
        </p:nvSpPr>
        <p:spPr/>
        <p:txBody>
          <a:bodyPr/>
          <a:lstStyle/>
          <a:p>
            <a:r>
              <a:rPr lang="en-US"/>
              <a:t>April 26, 2023</a:t>
            </a:r>
          </a:p>
        </p:txBody>
      </p:sp>
      <p:sp>
        <p:nvSpPr>
          <p:cNvPr id="7" name="Footer Placeholder 6">
            <a:extLst>
              <a:ext uri="{FF2B5EF4-FFF2-40B4-BE49-F238E27FC236}">
                <a16:creationId xmlns:a16="http://schemas.microsoft.com/office/drawing/2014/main" id="{C5CD4421-3BD6-B2BF-B004-9D59522FBB36}"/>
              </a:ext>
            </a:extLst>
          </p:cNvPr>
          <p:cNvSpPr>
            <a:spLocks noGrp="1"/>
          </p:cNvSpPr>
          <p:nvPr>
            <p:ph type="ftr" sz="quarter" idx="11"/>
          </p:nvPr>
        </p:nvSpPr>
        <p:spPr/>
        <p:txBody>
          <a:bodyPr/>
          <a:lstStyle/>
          <a:p>
            <a:r>
              <a:rPr lang="en-US"/>
              <a:t>Class 8 Notes</a:t>
            </a:r>
          </a:p>
        </p:txBody>
      </p:sp>
    </p:spTree>
    <p:extLst>
      <p:ext uri="{BB962C8B-B14F-4D97-AF65-F5344CB8AC3E}">
        <p14:creationId xmlns:p14="http://schemas.microsoft.com/office/powerpoint/2010/main" val="4657519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CA20BE72-321B-EA1B-378E-DD19AA20D87E}"/>
              </a:ext>
            </a:extLst>
          </p:cNvPr>
          <p:cNvSpPr/>
          <p:nvPr/>
        </p:nvSpPr>
        <p:spPr>
          <a:xfrm>
            <a:off x="0" y="147321"/>
            <a:ext cx="12192000" cy="843280"/>
          </a:xfrm>
          <a:prstGeom prst="rect">
            <a:avLst/>
          </a:prstGeom>
          <a:solidFill>
            <a:srgbClr val="ACD6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itle 1">
            <a:extLst>
              <a:ext uri="{FF2B5EF4-FFF2-40B4-BE49-F238E27FC236}">
                <a16:creationId xmlns:a16="http://schemas.microsoft.com/office/drawing/2014/main" id="{CA08FB29-3326-806A-D121-0C5DF7F86FFF}"/>
              </a:ext>
            </a:extLst>
          </p:cNvPr>
          <p:cNvSpPr>
            <a:spLocks noGrp="1"/>
          </p:cNvSpPr>
          <p:nvPr>
            <p:ph type="title"/>
          </p:nvPr>
        </p:nvSpPr>
        <p:spPr>
          <a:xfrm>
            <a:off x="152400" y="147321"/>
            <a:ext cx="11887200" cy="843280"/>
          </a:xfrm>
        </p:spPr>
        <p:txBody>
          <a:bodyPr/>
          <a:lstStyle/>
          <a:p>
            <a:r>
              <a:rPr lang="en-US" dirty="0"/>
              <a:t>Wald Test in R</a:t>
            </a:r>
          </a:p>
        </p:txBody>
      </p:sp>
      <p:pic>
        <p:nvPicPr>
          <p:cNvPr id="11" name="Graphic 10">
            <a:extLst>
              <a:ext uri="{FF2B5EF4-FFF2-40B4-BE49-F238E27FC236}">
                <a16:creationId xmlns:a16="http://schemas.microsoft.com/office/drawing/2014/main" id="{54F10953-EBE5-0B78-FD06-E91C922D78E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402290" y="6087223"/>
            <a:ext cx="637310" cy="637310"/>
          </a:xfrm>
          <a:prstGeom prst="rect">
            <a:avLst/>
          </a:prstGeom>
        </p:spPr>
      </p:pic>
      <p:pic>
        <p:nvPicPr>
          <p:cNvPr id="5" name="Picture 4">
            <a:extLst>
              <a:ext uri="{FF2B5EF4-FFF2-40B4-BE49-F238E27FC236}">
                <a16:creationId xmlns:a16="http://schemas.microsoft.com/office/drawing/2014/main" id="{4B9A57B5-0E60-4109-388B-463D478FCA66}"/>
              </a:ext>
            </a:extLst>
          </p:cNvPr>
          <p:cNvPicPr>
            <a:picLocks noChangeAspect="1"/>
          </p:cNvPicPr>
          <p:nvPr/>
        </p:nvPicPr>
        <p:blipFill>
          <a:blip r:embed="rId5"/>
          <a:stretch>
            <a:fillRect/>
          </a:stretch>
        </p:blipFill>
        <p:spPr>
          <a:xfrm>
            <a:off x="0" y="1134173"/>
            <a:ext cx="12192000" cy="4589652"/>
          </a:xfrm>
          <a:prstGeom prst="rect">
            <a:avLst/>
          </a:prstGeom>
        </p:spPr>
      </p:pic>
      <p:sp>
        <p:nvSpPr>
          <p:cNvPr id="6" name="Date Placeholder 5">
            <a:extLst>
              <a:ext uri="{FF2B5EF4-FFF2-40B4-BE49-F238E27FC236}">
                <a16:creationId xmlns:a16="http://schemas.microsoft.com/office/drawing/2014/main" id="{EBC6ACE3-0419-02BC-26A3-1CBE5406D60E}"/>
              </a:ext>
            </a:extLst>
          </p:cNvPr>
          <p:cNvSpPr>
            <a:spLocks noGrp="1"/>
          </p:cNvSpPr>
          <p:nvPr>
            <p:ph type="dt" sz="half" idx="10"/>
          </p:nvPr>
        </p:nvSpPr>
        <p:spPr/>
        <p:txBody>
          <a:bodyPr/>
          <a:lstStyle/>
          <a:p>
            <a:r>
              <a:rPr lang="en-US"/>
              <a:t>April 26, 2023</a:t>
            </a:r>
          </a:p>
        </p:txBody>
      </p:sp>
      <p:sp>
        <p:nvSpPr>
          <p:cNvPr id="7" name="Footer Placeholder 6">
            <a:extLst>
              <a:ext uri="{FF2B5EF4-FFF2-40B4-BE49-F238E27FC236}">
                <a16:creationId xmlns:a16="http://schemas.microsoft.com/office/drawing/2014/main" id="{A959BA56-0771-346F-9329-7C1F02E88FE6}"/>
              </a:ext>
            </a:extLst>
          </p:cNvPr>
          <p:cNvSpPr>
            <a:spLocks noGrp="1"/>
          </p:cNvSpPr>
          <p:nvPr>
            <p:ph type="ftr" sz="quarter" idx="11"/>
          </p:nvPr>
        </p:nvSpPr>
        <p:spPr/>
        <p:txBody>
          <a:bodyPr/>
          <a:lstStyle/>
          <a:p>
            <a:r>
              <a:rPr lang="en-US"/>
              <a:t>Class 8 Notes</a:t>
            </a:r>
          </a:p>
        </p:txBody>
      </p:sp>
    </p:spTree>
    <p:extLst>
      <p:ext uri="{BB962C8B-B14F-4D97-AF65-F5344CB8AC3E}">
        <p14:creationId xmlns:p14="http://schemas.microsoft.com/office/powerpoint/2010/main" val="3455700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CA20BE72-321B-EA1B-378E-DD19AA20D87E}"/>
              </a:ext>
            </a:extLst>
          </p:cNvPr>
          <p:cNvSpPr/>
          <p:nvPr/>
        </p:nvSpPr>
        <p:spPr>
          <a:xfrm>
            <a:off x="0" y="147321"/>
            <a:ext cx="12192000" cy="843280"/>
          </a:xfrm>
          <a:prstGeom prst="rect">
            <a:avLst/>
          </a:prstGeom>
          <a:solidFill>
            <a:srgbClr val="ACD6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itle 1">
            <a:extLst>
              <a:ext uri="{FF2B5EF4-FFF2-40B4-BE49-F238E27FC236}">
                <a16:creationId xmlns:a16="http://schemas.microsoft.com/office/drawing/2014/main" id="{CA08FB29-3326-806A-D121-0C5DF7F86FFF}"/>
              </a:ext>
            </a:extLst>
          </p:cNvPr>
          <p:cNvSpPr>
            <a:spLocks noGrp="1"/>
          </p:cNvSpPr>
          <p:nvPr>
            <p:ph type="title"/>
          </p:nvPr>
        </p:nvSpPr>
        <p:spPr/>
        <p:txBody>
          <a:bodyPr/>
          <a:lstStyle/>
          <a:p>
            <a:r>
              <a:rPr lang="en-US" dirty="0"/>
              <a:t>Wald Test Process</a:t>
            </a:r>
          </a:p>
        </p:txBody>
      </p:sp>
      <mc:AlternateContent xmlns:mc="http://schemas.openxmlformats.org/markup-compatibility/2006">
        <mc:Choice xmlns:a14="http://schemas.microsoft.com/office/drawing/2010/main" Requires="a14">
          <p:sp>
            <p:nvSpPr>
              <p:cNvPr id="2" name="Content Placeholder 1">
                <a:extLst>
                  <a:ext uri="{FF2B5EF4-FFF2-40B4-BE49-F238E27FC236}">
                    <a16:creationId xmlns:a16="http://schemas.microsoft.com/office/drawing/2014/main" id="{2A14925E-86E1-EDCA-DA94-8E2C95E91828}"/>
                  </a:ext>
                </a:extLst>
              </p:cNvPr>
              <p:cNvSpPr>
                <a:spLocks noGrp="1"/>
              </p:cNvSpPr>
              <p:nvPr>
                <p:ph sz="quarter" idx="14"/>
              </p:nvPr>
            </p:nvSpPr>
            <p:spPr>
              <a:xfrm>
                <a:off x="152399" y="1139951"/>
                <a:ext cx="11887199" cy="5489449"/>
              </a:xfrm>
            </p:spPr>
            <p:txBody>
              <a:bodyPr>
                <a:normAutofit fontScale="92500" lnSpcReduction="10000"/>
              </a:bodyPr>
              <a:lstStyle/>
              <a:p>
                <a:pPr marL="403225" indent="-403225">
                  <a:buFont typeface="+mj-lt"/>
                  <a:buAutoNum type="arabicPeriod"/>
                </a:pPr>
                <a:r>
                  <a:rPr lang="en-US" sz="2600" dirty="0"/>
                  <a:t>State hypothesis</a:t>
                </a:r>
              </a:p>
              <a:p>
                <a:pPr lvl="1"/>
                <a:r>
                  <a:rPr lang="en-US" sz="2600" dirty="0"/>
                  <a:t>Are we testing a single coefficient? What is the null?</a:t>
                </a:r>
              </a:p>
              <a:p>
                <a:pPr lvl="1"/>
                <a:endParaRPr lang="en-US" sz="1900" dirty="0"/>
              </a:p>
              <a:p>
                <a:pPr marL="403225" indent="-403225">
                  <a:buFont typeface="+mj-lt"/>
                  <a:buAutoNum type="arabicPeriod"/>
                </a:pPr>
                <a:r>
                  <a:rPr lang="en-US" sz="2600" dirty="0"/>
                  <a:t>Run the Wald test</a:t>
                </a:r>
              </a:p>
              <a:p>
                <a:pPr lvl="1"/>
                <a:r>
                  <a:rPr lang="en-US" sz="2600" dirty="0"/>
                  <a:t>Look at summary from model</a:t>
                </a:r>
              </a:p>
              <a:p>
                <a:pPr lvl="1"/>
                <a:endParaRPr lang="en-US" sz="1900" dirty="0"/>
              </a:p>
              <a:p>
                <a:pPr marL="403225" indent="-403225">
                  <a:buFont typeface="+mj-lt"/>
                  <a:buAutoNum type="arabicPeriod"/>
                </a:pPr>
                <a:r>
                  <a:rPr lang="en-US" sz="2600" dirty="0"/>
                  <a:t>Use the values from the test to translate into hypothesis statement</a:t>
                </a:r>
              </a:p>
              <a:p>
                <a:pPr lvl="1"/>
                <a:r>
                  <a:rPr lang="en-US" sz="2600" dirty="0"/>
                  <a:t>What is the coefficient estimate?</a:t>
                </a:r>
              </a:p>
              <a:p>
                <a:pPr lvl="1"/>
                <a:r>
                  <a:rPr lang="en-US" sz="2600" dirty="0"/>
                  <a:t>Either state the test statistic value, p-value, or confidence interval</a:t>
                </a:r>
              </a:p>
              <a:p>
                <a:pPr lvl="2"/>
                <a:r>
                  <a:rPr lang="en-US" sz="2600" dirty="0"/>
                  <a:t>If test statistic: compare to the critical value for distribution at specific </a:t>
                </a:r>
                <a14:m>
                  <m:oMath xmlns:m="http://schemas.openxmlformats.org/officeDocument/2006/math">
                    <m:r>
                      <a:rPr lang="en-US" sz="2600" b="0" i="1" smtClean="0">
                        <a:latin typeface="Cambria Math" panose="02040503050406030204" pitchFamily="18" charset="0"/>
                      </a:rPr>
                      <m:t>𝛼</m:t>
                    </m:r>
                  </m:oMath>
                </a14:m>
                <a:r>
                  <a:rPr lang="en-US" sz="2600" dirty="0"/>
                  <a:t> level </a:t>
                </a:r>
              </a:p>
              <a:p>
                <a:pPr lvl="2"/>
                <a:r>
                  <a:rPr lang="en-US" sz="2600" dirty="0"/>
                  <a:t>If p–value: compare to </a:t>
                </a:r>
                <a14:m>
                  <m:oMath xmlns:m="http://schemas.openxmlformats.org/officeDocument/2006/math">
                    <m:r>
                      <a:rPr lang="en-US" sz="2600" b="0" i="1" smtClean="0">
                        <a:latin typeface="Cambria Math" panose="02040503050406030204" pitchFamily="18" charset="0"/>
                      </a:rPr>
                      <m:t>𝛼</m:t>
                    </m:r>
                  </m:oMath>
                </a14:m>
                <a:r>
                  <a:rPr lang="en-US" sz="2600" dirty="0"/>
                  <a:t> level </a:t>
                </a:r>
              </a:p>
              <a:p>
                <a:pPr lvl="2"/>
                <a:r>
                  <a:rPr lang="en-US" sz="2600" dirty="0"/>
                  <a:t>If confidence interval: show CI does or does not include value in the null (include your </a:t>
                </a:r>
                <a14:m>
                  <m:oMath xmlns:m="http://schemas.openxmlformats.org/officeDocument/2006/math">
                    <m:r>
                      <a:rPr lang="en-US" sz="2600" b="0" i="0" smtClean="0">
                        <a:latin typeface="Cambria Math" panose="02040503050406030204" pitchFamily="18" charset="0"/>
                      </a:rPr>
                      <m:t>1−</m:t>
                    </m:r>
                    <m:r>
                      <a:rPr lang="en-US" sz="2600" b="0" i="1" smtClean="0">
                        <a:latin typeface="Cambria Math" panose="02040503050406030204" pitchFamily="18" charset="0"/>
                      </a:rPr>
                      <m:t>𝛼</m:t>
                    </m:r>
                    <m:r>
                      <a:rPr lang="en-US" sz="2600" b="0" i="0" smtClean="0">
                        <a:latin typeface="Cambria Math" panose="02040503050406030204" pitchFamily="18" charset="0"/>
                      </a:rPr>
                      <m:t>%</m:t>
                    </m:r>
                  </m:oMath>
                </a14:m>
                <a:r>
                  <a:rPr lang="en-US" sz="2600" dirty="0"/>
                  <a:t> level)</a:t>
                </a:r>
              </a:p>
              <a:p>
                <a:pPr lvl="2"/>
                <a:endParaRPr lang="en-US" sz="1900" dirty="0"/>
              </a:p>
              <a:p>
                <a:pPr marL="403225" indent="-403225">
                  <a:buFont typeface="+mj-lt"/>
                  <a:buAutoNum type="arabicPeriod"/>
                </a:pPr>
                <a:r>
                  <a:rPr lang="en-US" sz="2600" dirty="0"/>
                  <a:t>Translate your statement with hypothesis into clinically meaningful statement</a:t>
                </a:r>
              </a:p>
            </p:txBody>
          </p:sp>
        </mc:Choice>
        <mc:Fallback>
          <p:sp>
            <p:nvSpPr>
              <p:cNvPr id="2" name="Content Placeholder 1">
                <a:extLst>
                  <a:ext uri="{FF2B5EF4-FFF2-40B4-BE49-F238E27FC236}">
                    <a16:creationId xmlns:a16="http://schemas.microsoft.com/office/drawing/2014/main" id="{2A14925E-86E1-EDCA-DA94-8E2C95E91828}"/>
                  </a:ext>
                </a:extLst>
              </p:cNvPr>
              <p:cNvSpPr>
                <a:spLocks noGrp="1" noRot="1" noChangeAspect="1" noMove="1" noResize="1" noEditPoints="1" noAdjustHandles="1" noChangeArrowheads="1" noChangeShapeType="1" noTextEdit="1"/>
              </p:cNvSpPr>
              <p:nvPr>
                <p:ph sz="quarter" idx="14"/>
              </p:nvPr>
            </p:nvSpPr>
            <p:spPr>
              <a:xfrm>
                <a:off x="152399" y="1139951"/>
                <a:ext cx="11887199" cy="5489449"/>
              </a:xfrm>
              <a:blipFill>
                <a:blip r:embed="rId3"/>
                <a:stretch>
                  <a:fillRect l="-854" t="-2304"/>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6581DF68-A697-62A2-40EE-66BE143F6D07}"/>
              </a:ext>
            </a:extLst>
          </p:cNvPr>
          <p:cNvSpPr>
            <a:spLocks noGrp="1"/>
          </p:cNvSpPr>
          <p:nvPr>
            <p:ph type="dt" sz="half" idx="10"/>
          </p:nvPr>
        </p:nvSpPr>
        <p:spPr/>
        <p:txBody>
          <a:bodyPr/>
          <a:lstStyle/>
          <a:p>
            <a:r>
              <a:rPr lang="en-US"/>
              <a:t>April 26, 2023</a:t>
            </a:r>
          </a:p>
        </p:txBody>
      </p:sp>
      <p:sp>
        <p:nvSpPr>
          <p:cNvPr id="6" name="Footer Placeholder 5">
            <a:extLst>
              <a:ext uri="{FF2B5EF4-FFF2-40B4-BE49-F238E27FC236}">
                <a16:creationId xmlns:a16="http://schemas.microsoft.com/office/drawing/2014/main" id="{79B01FD4-A467-C7DF-1DCE-AAFE92392CC8}"/>
              </a:ext>
            </a:extLst>
          </p:cNvPr>
          <p:cNvSpPr>
            <a:spLocks noGrp="1"/>
          </p:cNvSpPr>
          <p:nvPr>
            <p:ph type="ftr" sz="quarter" idx="11"/>
          </p:nvPr>
        </p:nvSpPr>
        <p:spPr/>
        <p:txBody>
          <a:bodyPr/>
          <a:lstStyle/>
          <a:p>
            <a:r>
              <a:rPr lang="en-US"/>
              <a:t>Class 8 Notes</a:t>
            </a:r>
          </a:p>
        </p:txBody>
      </p:sp>
    </p:spTree>
    <p:extLst>
      <p:ext uri="{BB962C8B-B14F-4D97-AF65-F5344CB8AC3E}">
        <p14:creationId xmlns:p14="http://schemas.microsoft.com/office/powerpoint/2010/main" val="20820028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C905724-1311-5EE2-1DCA-C3083C32601A}"/>
              </a:ext>
            </a:extLst>
          </p:cNvPr>
          <p:cNvSpPr/>
          <p:nvPr/>
        </p:nvSpPr>
        <p:spPr>
          <a:xfrm>
            <a:off x="0" y="147321"/>
            <a:ext cx="12192000" cy="843280"/>
          </a:xfrm>
          <a:prstGeom prst="rect">
            <a:avLst/>
          </a:prstGeom>
          <a:solidFill>
            <a:srgbClr val="CAE4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Likelihood Ratio Test (I)</a:t>
            </a:r>
          </a:p>
        </p:txBody>
      </p:sp>
      <p:sp>
        <p:nvSpPr>
          <p:cNvPr id="3" name="Content Placeholder 2"/>
          <p:cNvSpPr>
            <a:spLocks noGrp="1"/>
          </p:cNvSpPr>
          <p:nvPr>
            <p:ph sz="quarter" idx="14"/>
          </p:nvPr>
        </p:nvSpPr>
        <p:spPr/>
        <p:txBody>
          <a:bodyPr>
            <a:normAutofit/>
          </a:bodyPr>
          <a:lstStyle/>
          <a:p>
            <a:r>
              <a:rPr lang="en-US" dirty="0"/>
              <a:t>Likelihood ratio test answers the question:</a:t>
            </a:r>
          </a:p>
          <a:p>
            <a:endParaRPr lang="en-US" dirty="0"/>
          </a:p>
          <a:p>
            <a:pPr lvl="1"/>
            <a:r>
              <a:rPr lang="en-US" dirty="0"/>
              <a:t>For a specific covariate, </a:t>
            </a:r>
            <a:r>
              <a:rPr lang="en-US" b="1" dirty="0"/>
              <a:t>which model tell us more about the outcome variable</a:t>
            </a:r>
            <a:r>
              <a:rPr lang="en-US" dirty="0"/>
              <a:t>: the </a:t>
            </a:r>
            <a:r>
              <a:rPr lang="en-US" b="1" dirty="0">
                <a:solidFill>
                  <a:schemeClr val="accent5"/>
                </a:solidFill>
              </a:rPr>
              <a:t>model including </a:t>
            </a:r>
            <a:r>
              <a:rPr lang="en-US" dirty="0"/>
              <a:t>the covariate or the </a:t>
            </a:r>
            <a:r>
              <a:rPr lang="en-US" b="1" dirty="0">
                <a:solidFill>
                  <a:schemeClr val="accent6"/>
                </a:solidFill>
              </a:rPr>
              <a:t>model omitting </a:t>
            </a:r>
            <a:r>
              <a:rPr lang="en-US" dirty="0"/>
              <a:t>the covariate?</a:t>
            </a:r>
          </a:p>
          <a:p>
            <a:pPr lvl="1"/>
            <a:endParaRPr lang="en-US" dirty="0"/>
          </a:p>
          <a:p>
            <a:pPr lvl="1"/>
            <a:r>
              <a:rPr lang="en-US" dirty="0"/>
              <a:t>For a set of covariates, </a:t>
            </a:r>
            <a:r>
              <a:rPr lang="en-US" b="1" dirty="0"/>
              <a:t>which model tell us more about the outcome variable</a:t>
            </a:r>
            <a:r>
              <a:rPr lang="en-US" dirty="0"/>
              <a:t>: the </a:t>
            </a:r>
            <a:r>
              <a:rPr lang="en-US" b="1" dirty="0">
                <a:solidFill>
                  <a:schemeClr val="accent5"/>
                </a:solidFill>
              </a:rPr>
              <a:t>model including </a:t>
            </a:r>
            <a:r>
              <a:rPr lang="en-US" dirty="0"/>
              <a:t>the set of covariates or the </a:t>
            </a:r>
            <a:r>
              <a:rPr lang="en-US" b="1" dirty="0">
                <a:solidFill>
                  <a:schemeClr val="accent6"/>
                </a:solidFill>
              </a:rPr>
              <a:t>model omitting </a:t>
            </a:r>
            <a:r>
              <a:rPr lang="en-US" dirty="0"/>
              <a:t>the set of covariates?</a:t>
            </a:r>
          </a:p>
          <a:p>
            <a:pPr lvl="1"/>
            <a:endParaRPr lang="en-US" dirty="0"/>
          </a:p>
          <a:p>
            <a:pPr marL="0" indent="0">
              <a:buNone/>
            </a:pPr>
            <a:endParaRPr lang="en-US" dirty="0"/>
          </a:p>
        </p:txBody>
      </p:sp>
      <p:sp>
        <p:nvSpPr>
          <p:cNvPr id="5" name="Date Placeholder 4">
            <a:extLst>
              <a:ext uri="{FF2B5EF4-FFF2-40B4-BE49-F238E27FC236}">
                <a16:creationId xmlns:a16="http://schemas.microsoft.com/office/drawing/2014/main" id="{C41D390D-1232-1142-FBA0-821363C929AF}"/>
              </a:ext>
            </a:extLst>
          </p:cNvPr>
          <p:cNvSpPr>
            <a:spLocks noGrp="1"/>
          </p:cNvSpPr>
          <p:nvPr>
            <p:ph type="dt" sz="half" idx="10"/>
          </p:nvPr>
        </p:nvSpPr>
        <p:spPr/>
        <p:txBody>
          <a:bodyPr/>
          <a:lstStyle/>
          <a:p>
            <a:r>
              <a:rPr lang="en-US"/>
              <a:t>April 26, 2023</a:t>
            </a:r>
          </a:p>
        </p:txBody>
      </p:sp>
      <p:sp>
        <p:nvSpPr>
          <p:cNvPr id="6" name="Footer Placeholder 5">
            <a:extLst>
              <a:ext uri="{FF2B5EF4-FFF2-40B4-BE49-F238E27FC236}">
                <a16:creationId xmlns:a16="http://schemas.microsoft.com/office/drawing/2014/main" id="{39FC5EAA-EC1C-608C-670A-79974CB737C5}"/>
              </a:ext>
            </a:extLst>
          </p:cNvPr>
          <p:cNvSpPr>
            <a:spLocks noGrp="1"/>
          </p:cNvSpPr>
          <p:nvPr>
            <p:ph type="ftr" sz="quarter" idx="11"/>
          </p:nvPr>
        </p:nvSpPr>
        <p:spPr/>
        <p:txBody>
          <a:bodyPr/>
          <a:lstStyle/>
          <a:p>
            <a:r>
              <a:rPr lang="en-US"/>
              <a:t>Class 8 Notes</a:t>
            </a:r>
          </a:p>
        </p:txBody>
      </p:sp>
    </p:spTree>
    <p:extLst>
      <p:ext uri="{BB962C8B-B14F-4D97-AF65-F5344CB8AC3E}">
        <p14:creationId xmlns:p14="http://schemas.microsoft.com/office/powerpoint/2010/main" val="29761574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C905724-1311-5EE2-1DCA-C3083C32601A}"/>
              </a:ext>
            </a:extLst>
          </p:cNvPr>
          <p:cNvSpPr/>
          <p:nvPr/>
        </p:nvSpPr>
        <p:spPr>
          <a:xfrm>
            <a:off x="0" y="147321"/>
            <a:ext cx="12192000" cy="843280"/>
          </a:xfrm>
          <a:prstGeom prst="rect">
            <a:avLst/>
          </a:prstGeom>
          <a:solidFill>
            <a:srgbClr val="CAE4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Likelihood Ratio Test (II)</a:t>
            </a:r>
          </a:p>
        </p:txBody>
      </p:sp>
      <mc:AlternateContent xmlns:mc="http://schemas.openxmlformats.org/markup-compatibility/2006">
        <mc:Choice xmlns:a14="http://schemas.microsoft.com/office/drawing/2010/main" Requires="a14">
          <p:sp>
            <p:nvSpPr>
              <p:cNvPr id="3" name="Content Placeholder 2"/>
              <p:cNvSpPr>
                <a:spLocks noGrp="1"/>
              </p:cNvSpPr>
              <p:nvPr>
                <p:ph sz="quarter" idx="14"/>
              </p:nvPr>
            </p:nvSpPr>
            <p:spPr/>
            <p:txBody>
              <a:bodyPr>
                <a:normAutofit fontScale="92500" lnSpcReduction="10000"/>
              </a:bodyPr>
              <a:lstStyle/>
              <a:p>
                <a:r>
                  <a:rPr lang="en-US" dirty="0"/>
                  <a:t>If testing </a:t>
                </a:r>
                <a:r>
                  <a:rPr lang="en-US" b="1" dirty="0">
                    <a:solidFill>
                      <a:schemeClr val="accent6"/>
                    </a:solidFill>
                  </a:rPr>
                  <a:t>single variable </a:t>
                </a:r>
                <a:r>
                  <a:rPr lang="en-US" dirty="0"/>
                  <a:t>and it’s </a:t>
                </a:r>
                <a:r>
                  <a:rPr lang="en-US" b="1" dirty="0">
                    <a:solidFill>
                      <a:schemeClr val="accent5"/>
                    </a:solidFill>
                  </a:rPr>
                  <a:t>continuous or binary</a:t>
                </a:r>
                <a:r>
                  <a:rPr lang="en-US" dirty="0"/>
                  <a:t>, still use this hypothesis test</a:t>
                </a:r>
                <a:r>
                  <a:rPr lang="en-US" b="1" dirty="0"/>
                  <a:t>:</a:t>
                </a:r>
                <a:endParaRPr lang="en-US" dirty="0"/>
              </a:p>
              <a:p>
                <a:pPr marL="0" indent="0">
                  <a:buNone/>
                </a:pPr>
                <a:r>
                  <a:rPr lang="en-US" dirty="0"/>
                  <a:t>	H</a:t>
                </a:r>
                <a:r>
                  <a:rPr lang="en-US" baseline="-25000" dirty="0"/>
                  <a:t>0</a:t>
                </a:r>
                <a:r>
                  <a:rPr lang="en-US"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𝑗</m:t>
                        </m:r>
                      </m:sub>
                    </m:sSub>
                    <m:r>
                      <a:rPr lang="en-US" b="0" i="1" smtClean="0">
                        <a:latin typeface="Cambria Math" panose="02040503050406030204" pitchFamily="18" charset="0"/>
                      </a:rPr>
                      <m:t>=0</m:t>
                    </m:r>
                  </m:oMath>
                </a14:m>
                <a:endParaRPr lang="en-US" dirty="0"/>
              </a:p>
              <a:p>
                <a:pPr marL="0" indent="0">
                  <a:buNone/>
                </a:pPr>
                <a:r>
                  <a:rPr lang="en-US" dirty="0"/>
                  <a:t>	H</a:t>
                </a:r>
                <a:r>
                  <a:rPr lang="en-US" baseline="-25000" dirty="0"/>
                  <a:t>1</a:t>
                </a:r>
                <a:r>
                  <a:rPr lang="en-US"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𝑗</m:t>
                        </m:r>
                      </m:sub>
                    </m:sSub>
                    <m:r>
                      <a:rPr lang="en-US" b="0" i="1" smtClean="0">
                        <a:latin typeface="Cambria Math" panose="02040503050406030204" pitchFamily="18" charset="0"/>
                      </a:rPr>
                      <m:t>≠0</m:t>
                    </m:r>
                  </m:oMath>
                </a14:m>
                <a:endParaRPr lang="en-US" dirty="0"/>
              </a:p>
              <a:p>
                <a:pPr marL="0" indent="0">
                  <a:buNone/>
                </a:pPr>
                <a:endParaRPr lang="en-US" sz="1700" dirty="0"/>
              </a:p>
              <a:p>
                <a:r>
                  <a:rPr lang="en-US" dirty="0"/>
                  <a:t>If testing </a:t>
                </a:r>
                <a:r>
                  <a:rPr lang="en-US" b="1" dirty="0">
                    <a:solidFill>
                      <a:schemeClr val="accent6"/>
                    </a:solidFill>
                  </a:rPr>
                  <a:t>single variable </a:t>
                </a:r>
                <a:r>
                  <a:rPr lang="en-US" dirty="0"/>
                  <a:t>and it’s </a:t>
                </a:r>
                <a:r>
                  <a:rPr lang="en-US" b="1" dirty="0">
                    <a:solidFill>
                      <a:schemeClr val="accent4"/>
                    </a:solidFill>
                  </a:rPr>
                  <a:t>categorical with </a:t>
                </a:r>
                <a14:m>
                  <m:oMath xmlns:m="http://schemas.openxmlformats.org/officeDocument/2006/math">
                    <m:r>
                      <a:rPr lang="en-US" b="1" i="1" smtClean="0">
                        <a:solidFill>
                          <a:schemeClr val="accent4"/>
                        </a:solidFill>
                        <a:latin typeface="Cambria Math" panose="02040503050406030204" pitchFamily="18" charset="0"/>
                      </a:rPr>
                      <m:t>𝒊</m:t>
                    </m:r>
                  </m:oMath>
                </a14:m>
                <a:r>
                  <a:rPr lang="en-US" b="1" dirty="0">
                    <a:solidFill>
                      <a:schemeClr val="accent4"/>
                    </a:solidFill>
                  </a:rPr>
                  <a:t> groups </a:t>
                </a:r>
                <a:r>
                  <a:rPr lang="en-US" dirty="0"/>
                  <a:t>(</a:t>
                </a:r>
                <a14:m>
                  <m:oMath xmlns:m="http://schemas.openxmlformats.org/officeDocument/2006/math">
                    <m:r>
                      <a:rPr lang="en-US" b="0" i="1" dirty="0" smtClean="0">
                        <a:latin typeface="Cambria Math" panose="02040503050406030204" pitchFamily="18" charset="0"/>
                      </a:rPr>
                      <m:t>𝑖</m:t>
                    </m:r>
                    <m:r>
                      <a:rPr lang="en-US" i="1" dirty="0" smtClean="0">
                        <a:latin typeface="Cambria Math" panose="02040503050406030204" pitchFamily="18" charset="0"/>
                      </a:rPr>
                      <m:t>&gt;2</m:t>
                    </m:r>
                  </m:oMath>
                </a14:m>
                <a:r>
                  <a:rPr lang="en-US" dirty="0"/>
                  <a:t>), use this hypothesis test</a:t>
                </a:r>
                <a:r>
                  <a:rPr lang="en-US" b="1" dirty="0"/>
                  <a:t>:</a:t>
                </a:r>
                <a:endParaRPr lang="en-US" dirty="0"/>
              </a:p>
              <a:p>
                <a:pPr marL="0" indent="0">
                  <a:buNone/>
                </a:pPr>
                <a:r>
                  <a:rPr lang="en-US" dirty="0"/>
                  <a:t>	H</a:t>
                </a:r>
                <a:r>
                  <a:rPr lang="en-US" baseline="-25000" dirty="0"/>
                  <a:t>0</a:t>
                </a:r>
                <a:r>
                  <a:rPr lang="en-US"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𝑗</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𝛽</m:t>
                        </m:r>
                      </m:e>
                      <m:sub>
                        <m:r>
                          <a:rPr lang="en-US" b="0" i="1" smtClean="0">
                            <a:latin typeface="Cambria Math" panose="02040503050406030204" pitchFamily="18" charset="0"/>
                          </a:rPr>
                          <m:t>𝑗</m:t>
                        </m:r>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𝑗</m:t>
                        </m:r>
                        <m:r>
                          <a:rPr lang="en-US" i="1">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0</m:t>
                    </m:r>
                  </m:oMath>
                </a14:m>
                <a:endParaRPr lang="en-US" dirty="0"/>
              </a:p>
              <a:p>
                <a:pPr marL="0" indent="0">
                  <a:buNone/>
                </a:pPr>
                <a:r>
                  <a:rPr lang="en-US" dirty="0"/>
                  <a:t>	H</a:t>
                </a:r>
                <a:r>
                  <a:rPr lang="en-US" baseline="-25000" dirty="0"/>
                  <a:t>1</a:t>
                </a:r>
                <a:r>
                  <a:rPr lang="en-US" dirty="0"/>
                  <a:t>: at least one of the above </a:t>
                </a:r>
                <a14:m>
                  <m:oMath xmlns:m="http://schemas.openxmlformats.org/officeDocument/2006/math">
                    <m:r>
                      <a:rPr lang="en-US" b="0" i="1" smtClean="0">
                        <a:latin typeface="Cambria Math" panose="02040503050406030204" pitchFamily="18" charset="0"/>
                      </a:rPr>
                      <m:t>𝛽</m:t>
                    </m:r>
                  </m:oMath>
                </a14:m>
                <a:r>
                  <a:rPr lang="en-US" dirty="0"/>
                  <a:t>’s is not equal to 0</a:t>
                </a:r>
              </a:p>
              <a:p>
                <a:pPr marL="0" indent="0">
                  <a:buNone/>
                </a:pPr>
                <a:endParaRPr lang="en-US" sz="1700" dirty="0"/>
              </a:p>
              <a:p>
                <a:r>
                  <a:rPr lang="en-US" dirty="0"/>
                  <a:t>If testing a </a:t>
                </a:r>
                <a:r>
                  <a:rPr lang="en-US" b="1" dirty="0">
                    <a:solidFill>
                      <a:schemeClr val="accent1"/>
                    </a:solidFill>
                  </a:rPr>
                  <a:t>set of variables</a:t>
                </a:r>
                <a:r>
                  <a:rPr lang="en-US" dirty="0"/>
                  <a:t>, use this hypothesis test</a:t>
                </a:r>
                <a:r>
                  <a:rPr lang="en-US" b="1" dirty="0"/>
                  <a:t>:</a:t>
                </a:r>
                <a:endParaRPr lang="en-US" dirty="0"/>
              </a:p>
              <a:p>
                <a:pPr marL="0" indent="0">
                  <a:buNone/>
                </a:pPr>
                <a:r>
                  <a:rPr lang="en-US" dirty="0"/>
                  <a:t>	H</a:t>
                </a:r>
                <a:r>
                  <a:rPr lang="en-US" baseline="-25000" dirty="0"/>
                  <a:t>0</a:t>
                </a:r>
                <a:r>
                  <a:rPr lang="en-US" dirty="0"/>
                  <a:t>:</a:t>
                </a:r>
                <a14:m>
                  <m:oMath xmlns:m="http://schemas.openxmlformats.org/officeDocument/2006/math">
                    <m:r>
                      <a:rPr lang="en-US" b="0" i="0" smtClean="0">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𝑘</m:t>
                        </m:r>
                      </m:sub>
                    </m:sSub>
                    <m:r>
                      <a:rPr lang="en-US" i="1">
                        <a:latin typeface="Cambria Math" panose="02040503050406030204" pitchFamily="18" charset="0"/>
                      </a:rPr>
                      <m:t>=0</m:t>
                    </m:r>
                  </m:oMath>
                </a14:m>
                <a:endParaRPr lang="en-US" dirty="0"/>
              </a:p>
              <a:p>
                <a:pPr marL="0" indent="0">
                  <a:buNone/>
                </a:pPr>
                <a:r>
                  <a:rPr lang="en-US" dirty="0"/>
                  <a:t>	H</a:t>
                </a:r>
                <a:r>
                  <a:rPr lang="en-US" baseline="-25000" dirty="0"/>
                  <a:t>1</a:t>
                </a:r>
                <a:r>
                  <a:rPr lang="en-US" dirty="0"/>
                  <a:t>: at least one of the above </a:t>
                </a:r>
                <a14:m>
                  <m:oMath xmlns:m="http://schemas.openxmlformats.org/officeDocument/2006/math">
                    <m:r>
                      <a:rPr lang="en-US" b="0" i="1" smtClean="0">
                        <a:latin typeface="Cambria Math" panose="02040503050406030204" pitchFamily="18" charset="0"/>
                      </a:rPr>
                      <m:t>𝛽</m:t>
                    </m:r>
                  </m:oMath>
                </a14:m>
                <a:r>
                  <a:rPr lang="en-US" dirty="0"/>
                  <a:t>’s is not equal to 0</a:t>
                </a:r>
              </a:p>
              <a:p>
                <a:pPr marL="0" indent="0">
                  <a:buNone/>
                </a:pPr>
                <a:endParaRPr lang="en-US" dirty="0"/>
              </a:p>
              <a:p>
                <a:pPr marL="0" indent="0">
                  <a:buNone/>
                </a:pPr>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sz="quarter" idx="14"/>
              </p:nvPr>
            </p:nvSpPr>
            <p:spPr>
              <a:blipFill>
                <a:blip r:embed="rId2"/>
                <a:stretch>
                  <a:fillRect l="-1111" t="-2108" b="-1405"/>
                </a:stretch>
              </a:blipFill>
            </p:spPr>
            <p:txBody>
              <a:bodyPr/>
              <a:lstStyle/>
              <a:p>
                <a:r>
                  <a:rPr lang="en-US">
                    <a:noFill/>
                  </a:rPr>
                  <a:t> </a:t>
                </a:r>
              </a:p>
            </p:txBody>
          </p:sp>
        </mc:Fallback>
      </mc:AlternateContent>
      <p:sp>
        <p:nvSpPr>
          <p:cNvPr id="5" name="Date Placeholder 4">
            <a:extLst>
              <a:ext uri="{FF2B5EF4-FFF2-40B4-BE49-F238E27FC236}">
                <a16:creationId xmlns:a16="http://schemas.microsoft.com/office/drawing/2014/main" id="{718F4CEA-5883-6B11-A90E-308ECD894C1C}"/>
              </a:ext>
            </a:extLst>
          </p:cNvPr>
          <p:cNvSpPr>
            <a:spLocks noGrp="1"/>
          </p:cNvSpPr>
          <p:nvPr>
            <p:ph type="dt" sz="half" idx="10"/>
          </p:nvPr>
        </p:nvSpPr>
        <p:spPr/>
        <p:txBody>
          <a:bodyPr/>
          <a:lstStyle/>
          <a:p>
            <a:r>
              <a:rPr lang="en-US"/>
              <a:t>April 26, 2023</a:t>
            </a:r>
          </a:p>
        </p:txBody>
      </p:sp>
      <p:sp>
        <p:nvSpPr>
          <p:cNvPr id="6" name="Footer Placeholder 5">
            <a:extLst>
              <a:ext uri="{FF2B5EF4-FFF2-40B4-BE49-F238E27FC236}">
                <a16:creationId xmlns:a16="http://schemas.microsoft.com/office/drawing/2014/main" id="{D56DB3C0-D527-A5FC-7D7D-9DBF6E9B1076}"/>
              </a:ext>
            </a:extLst>
          </p:cNvPr>
          <p:cNvSpPr>
            <a:spLocks noGrp="1"/>
          </p:cNvSpPr>
          <p:nvPr>
            <p:ph type="ftr" sz="quarter" idx="11"/>
          </p:nvPr>
        </p:nvSpPr>
        <p:spPr/>
        <p:txBody>
          <a:bodyPr/>
          <a:lstStyle/>
          <a:p>
            <a:r>
              <a:rPr lang="en-US"/>
              <a:t>Class 8 Notes</a:t>
            </a:r>
          </a:p>
        </p:txBody>
      </p:sp>
    </p:spTree>
    <p:extLst>
      <p:ext uri="{BB962C8B-B14F-4D97-AF65-F5344CB8AC3E}">
        <p14:creationId xmlns:p14="http://schemas.microsoft.com/office/powerpoint/2010/main" val="39061373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98BC67-854F-7C39-7522-D2AC7514B78C}"/>
              </a:ext>
            </a:extLst>
          </p:cNvPr>
          <p:cNvSpPr>
            <a:spLocks noGrp="1"/>
          </p:cNvSpPr>
          <p:nvPr>
            <p:ph type="title"/>
          </p:nvPr>
        </p:nvSpPr>
        <p:spPr/>
        <p:txBody>
          <a:bodyPr/>
          <a:lstStyle/>
          <a:p>
            <a:r>
              <a:rPr lang="en-US" dirty="0"/>
              <a:t>Class 8 Learning Objectives</a:t>
            </a:r>
          </a:p>
        </p:txBody>
      </p:sp>
      <p:sp>
        <p:nvSpPr>
          <p:cNvPr id="6" name="Content Placeholder 5">
            <a:extLst>
              <a:ext uri="{FF2B5EF4-FFF2-40B4-BE49-F238E27FC236}">
                <a16:creationId xmlns:a16="http://schemas.microsoft.com/office/drawing/2014/main" id="{214C2258-9099-E4EC-704D-FDAF20FBE1C3}"/>
              </a:ext>
            </a:extLst>
          </p:cNvPr>
          <p:cNvSpPr>
            <a:spLocks noGrp="1"/>
          </p:cNvSpPr>
          <p:nvPr>
            <p:ph sz="quarter" idx="13"/>
          </p:nvPr>
        </p:nvSpPr>
        <p:spPr/>
        <p:txBody>
          <a:bodyPr>
            <a:normAutofit/>
          </a:bodyPr>
          <a:lstStyle/>
          <a:p>
            <a:pPr marL="514350" indent="-514350">
              <a:buClr>
                <a:schemeClr val="tx1"/>
              </a:buClr>
              <a:buSzPct val="100000"/>
              <a:buAutoNum type="arabicPeriod"/>
            </a:pPr>
            <a:r>
              <a:rPr lang="en-US" dirty="0"/>
              <a:t>From last class: Interpret coefficient estimates for continuous variables in </a:t>
            </a:r>
            <a:r>
              <a:rPr lang="en-US" i="1" dirty="0"/>
              <a:t>simple</a:t>
            </a:r>
            <a:r>
              <a:rPr lang="en-US" dirty="0"/>
              <a:t> logistic regression</a:t>
            </a:r>
          </a:p>
          <a:p>
            <a:pPr marL="514350" indent="-514350">
              <a:buClr>
                <a:schemeClr val="tx1"/>
              </a:buClr>
              <a:buSzPct val="100000"/>
              <a:buAutoNum type="arabicPeriod"/>
            </a:pPr>
            <a:endParaRPr lang="en-US" dirty="0"/>
          </a:p>
          <a:p>
            <a:pPr marL="514350" indent="-514350">
              <a:buClr>
                <a:schemeClr val="tx1"/>
              </a:buClr>
              <a:buSzPct val="100000"/>
              <a:buAutoNum type="arabicPeriod"/>
            </a:pPr>
            <a:r>
              <a:rPr lang="en-US" sz="2800" dirty="0"/>
              <a:t>Construct and fit a </a:t>
            </a:r>
            <a:r>
              <a:rPr lang="en-US" dirty="0"/>
              <a:t>m</a:t>
            </a:r>
            <a:r>
              <a:rPr lang="en-US" sz="2800" dirty="0"/>
              <a:t>ultiple logistic regression model</a:t>
            </a:r>
          </a:p>
          <a:p>
            <a:pPr marL="514350" indent="-514350">
              <a:buClr>
                <a:schemeClr val="tx1"/>
              </a:buClr>
              <a:buSzPct val="100000"/>
              <a:buAutoNum type="arabicPeriod"/>
            </a:pPr>
            <a:endParaRPr lang="en-US" sz="2800" dirty="0"/>
          </a:p>
          <a:p>
            <a:pPr marL="514350" indent="-514350">
              <a:buClr>
                <a:schemeClr val="tx1"/>
              </a:buClr>
              <a:buSzPct val="100000"/>
              <a:buAutoNum type="arabicPeriod"/>
            </a:pPr>
            <a:r>
              <a:rPr lang="en-US" dirty="0"/>
              <a:t>Test for significance of individual coefficients or sets of coefficients</a:t>
            </a:r>
          </a:p>
          <a:p>
            <a:pPr marL="514350" indent="-514350">
              <a:buClr>
                <a:schemeClr val="tx1"/>
              </a:buClr>
              <a:buSzPct val="100000"/>
              <a:buAutoNum type="arabicPeriod"/>
            </a:pPr>
            <a:endParaRPr lang="en-US" dirty="0"/>
          </a:p>
          <a:p>
            <a:pPr marL="514350" indent="-514350">
              <a:buClr>
                <a:schemeClr val="tx1"/>
              </a:buClr>
              <a:buSzPct val="100000"/>
              <a:buAutoNum type="arabicPeriod"/>
            </a:pPr>
            <a:r>
              <a:rPr lang="en-US" sz="2800" dirty="0"/>
              <a:t>Estimate the predicted probability of our outcome</a:t>
            </a:r>
          </a:p>
          <a:p>
            <a:pPr marL="514350" indent="-514350">
              <a:buClr>
                <a:schemeClr val="tx1"/>
              </a:buClr>
              <a:buSzPct val="100000"/>
              <a:buAutoNum type="arabicPeriod"/>
            </a:pPr>
            <a:endParaRPr lang="en-US" sz="2800" dirty="0"/>
          </a:p>
          <a:p>
            <a:pPr marL="514350" indent="-514350">
              <a:buClr>
                <a:schemeClr val="tx1"/>
              </a:buClr>
              <a:buSzPct val="100000"/>
              <a:buAutoNum type="arabicPeriod"/>
            </a:pPr>
            <a:r>
              <a:rPr lang="en-US" dirty="0"/>
              <a:t>Interpret odds ratios for coefficients while adjusting for other variables</a:t>
            </a:r>
            <a:endParaRPr lang="en-US" sz="2800" dirty="0"/>
          </a:p>
          <a:p>
            <a:pPr marL="514350" indent="-514350">
              <a:buClr>
                <a:schemeClr val="tx1"/>
              </a:buClr>
              <a:buSzPct val="100000"/>
              <a:buAutoNum type="arabicPeriod"/>
            </a:pPr>
            <a:endParaRPr lang="en-US" sz="2800" dirty="0"/>
          </a:p>
          <a:p>
            <a:pPr marL="0" indent="0">
              <a:buClr>
                <a:schemeClr val="tx1"/>
              </a:buClr>
              <a:buSzPct val="100000"/>
              <a:buNone/>
            </a:pPr>
            <a:endParaRPr lang="en-US" dirty="0"/>
          </a:p>
          <a:p>
            <a:pPr marL="514352" indent="-514352">
              <a:buClr>
                <a:schemeClr val="tx1"/>
              </a:buClr>
              <a:buSzPct val="100000"/>
              <a:buFont typeface="+mj-lt"/>
              <a:buAutoNum type="arabicPeriod"/>
            </a:pPr>
            <a:endParaRPr lang="en-US" dirty="0"/>
          </a:p>
          <a:p>
            <a:pPr marL="514352" indent="-514352">
              <a:buClr>
                <a:schemeClr val="tx1"/>
              </a:buClr>
              <a:buSzPct val="100000"/>
              <a:buFont typeface="+mj-lt"/>
              <a:buAutoNum type="arabicPeriod"/>
            </a:pPr>
            <a:endParaRPr lang="en-US" dirty="0"/>
          </a:p>
        </p:txBody>
      </p:sp>
      <p:sp>
        <p:nvSpPr>
          <p:cNvPr id="3" name="Date Placeholder 2">
            <a:extLst>
              <a:ext uri="{FF2B5EF4-FFF2-40B4-BE49-F238E27FC236}">
                <a16:creationId xmlns:a16="http://schemas.microsoft.com/office/drawing/2014/main" id="{EF2A52CF-FE2F-410A-9FF5-F87A168E1B19}"/>
              </a:ext>
            </a:extLst>
          </p:cNvPr>
          <p:cNvSpPr>
            <a:spLocks noGrp="1"/>
          </p:cNvSpPr>
          <p:nvPr>
            <p:ph type="dt" sz="half" idx="10"/>
          </p:nvPr>
        </p:nvSpPr>
        <p:spPr/>
        <p:txBody>
          <a:bodyPr/>
          <a:lstStyle/>
          <a:p>
            <a:r>
              <a:rPr lang="en-US"/>
              <a:t>April 26, 2023</a:t>
            </a:r>
          </a:p>
        </p:txBody>
      </p:sp>
      <p:sp>
        <p:nvSpPr>
          <p:cNvPr id="4" name="Footer Placeholder 3">
            <a:extLst>
              <a:ext uri="{FF2B5EF4-FFF2-40B4-BE49-F238E27FC236}">
                <a16:creationId xmlns:a16="http://schemas.microsoft.com/office/drawing/2014/main" id="{A838F74E-B6B4-2517-FBD1-4A1B991DD7F8}"/>
              </a:ext>
            </a:extLst>
          </p:cNvPr>
          <p:cNvSpPr>
            <a:spLocks noGrp="1"/>
          </p:cNvSpPr>
          <p:nvPr>
            <p:ph type="ftr" sz="quarter" idx="11"/>
          </p:nvPr>
        </p:nvSpPr>
        <p:spPr/>
        <p:txBody>
          <a:bodyPr/>
          <a:lstStyle/>
          <a:p>
            <a:r>
              <a:rPr lang="en-US"/>
              <a:t>Class 8 Notes</a:t>
            </a:r>
          </a:p>
        </p:txBody>
      </p:sp>
      <p:sp>
        <p:nvSpPr>
          <p:cNvPr id="5" name="Rectangle 4">
            <a:extLst>
              <a:ext uri="{FF2B5EF4-FFF2-40B4-BE49-F238E27FC236}">
                <a16:creationId xmlns:a16="http://schemas.microsoft.com/office/drawing/2014/main" id="{0B66ECD7-26EC-CF8C-28F1-9A47F62EE1F1}"/>
              </a:ext>
            </a:extLst>
          </p:cNvPr>
          <p:cNvSpPr/>
          <p:nvPr/>
        </p:nvSpPr>
        <p:spPr>
          <a:xfrm>
            <a:off x="0" y="2244436"/>
            <a:ext cx="12192000" cy="4298868"/>
          </a:xfrm>
          <a:prstGeom prst="rect">
            <a:avLst/>
          </a:prstGeom>
          <a:solidFill>
            <a:srgbClr val="DBEDF6">
              <a:alpha val="7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316303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C905724-1311-5EE2-1DCA-C3083C32601A}"/>
              </a:ext>
            </a:extLst>
          </p:cNvPr>
          <p:cNvSpPr/>
          <p:nvPr/>
        </p:nvSpPr>
        <p:spPr>
          <a:xfrm>
            <a:off x="0" y="147321"/>
            <a:ext cx="12192000" cy="843280"/>
          </a:xfrm>
          <a:prstGeom prst="rect">
            <a:avLst/>
          </a:prstGeom>
          <a:solidFill>
            <a:srgbClr val="CAE4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Likelihood Ratio Test (III)</a:t>
            </a:r>
          </a:p>
        </p:txBody>
      </p:sp>
      <mc:AlternateContent xmlns:mc="http://schemas.openxmlformats.org/markup-compatibility/2006">
        <mc:Choice xmlns:a14="http://schemas.microsoft.com/office/drawing/2010/main" Requires="a14">
          <p:sp>
            <p:nvSpPr>
              <p:cNvPr id="3" name="Content Placeholder 2"/>
              <p:cNvSpPr>
                <a:spLocks noGrp="1"/>
              </p:cNvSpPr>
              <p:nvPr>
                <p:ph sz="quarter" idx="14"/>
              </p:nvPr>
            </p:nvSpPr>
            <p:spPr>
              <a:xfrm>
                <a:off x="152400" y="1139952"/>
                <a:ext cx="11200410" cy="5413248"/>
              </a:xfrm>
            </p:spPr>
            <p:txBody>
              <a:bodyPr>
                <a:normAutofit/>
              </a:bodyPr>
              <a:lstStyle/>
              <a:p>
                <a:r>
                  <a:rPr lang="en-US" dirty="0"/>
                  <a:t>We compute the value of </a:t>
                </a:r>
                <a14:m>
                  <m:oMath xmlns:m="http://schemas.openxmlformats.org/officeDocument/2006/math">
                    <m:r>
                      <a:rPr lang="en-US" i="1" dirty="0" smtClean="0">
                        <a:latin typeface="Cambria Math" panose="02040503050406030204" pitchFamily="18" charset="0"/>
                      </a:rPr>
                      <m:t>𝐺</m:t>
                    </m:r>
                  </m:oMath>
                </a14:m>
                <a:r>
                  <a:rPr lang="en-US" dirty="0"/>
                  <a:t>, which is the difference of deviances of two models:</a:t>
                </a:r>
              </a:p>
              <a:p>
                <a:endParaRPr lang="en-US" dirty="0"/>
              </a:p>
              <a:p>
                <a:endParaRPr lang="en-US"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a:rPr>
                        <m:t>𝐺</m:t>
                      </m:r>
                      <m:r>
                        <a:rPr lang="en-US" b="0" i="1" smtClean="0">
                          <a:latin typeface="Cambria Math"/>
                        </a:rPr>
                        <m:t>=−2</m:t>
                      </m:r>
                      <m:r>
                        <a:rPr lang="en-US" b="0" i="1" smtClean="0">
                          <a:latin typeface="Cambria Math"/>
                        </a:rPr>
                        <m:t>𝑙𝑛</m:t>
                      </m:r>
                      <m:d>
                        <m:dPr>
                          <m:begChr m:val="["/>
                          <m:endChr m:val="]"/>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m:rPr>
                                  <m:sty m:val="p"/>
                                </m:rPr>
                                <a:rPr lang="en-US" b="0" i="0" smtClean="0">
                                  <a:latin typeface="Cambria Math"/>
                                </a:rPr>
                                <m:t>likelihood</m:t>
                              </m:r>
                              <m:r>
                                <a:rPr lang="en-US" b="0" i="0" smtClean="0">
                                  <a:latin typeface="Cambria Math" panose="02040503050406030204" pitchFamily="18" charset="0"/>
                                </a:rPr>
                                <m:t> </m:t>
                              </m:r>
                              <m:r>
                                <m:rPr>
                                  <m:sty m:val="p"/>
                                </m:rPr>
                                <a:rPr lang="en-US" dirty="0">
                                  <a:latin typeface="Cambria Math" panose="02040503050406030204" pitchFamily="18" charset="0"/>
                                </a:rPr>
                                <m:t>without</m:t>
                              </m:r>
                              <m:r>
                                <a:rPr lang="en-US" dirty="0">
                                  <a:latin typeface="Cambria Math" panose="02040503050406030204" pitchFamily="18" charset="0"/>
                                </a:rPr>
                                <m:t> </m:t>
                              </m:r>
                              <m:r>
                                <m:rPr>
                                  <m:sty m:val="p"/>
                                </m:rPr>
                                <a:rPr lang="en-US" dirty="0">
                                  <a:latin typeface="Cambria Math" panose="02040503050406030204" pitchFamily="18" charset="0"/>
                                </a:rPr>
                                <m:t>set</m:t>
                              </m:r>
                              <m:r>
                                <a:rPr lang="en-US" dirty="0">
                                  <a:latin typeface="Cambria Math" panose="02040503050406030204" pitchFamily="18" charset="0"/>
                                </a:rPr>
                                <m:t> </m:t>
                              </m:r>
                              <m:r>
                                <m:rPr>
                                  <m:sty m:val="p"/>
                                </m:rPr>
                                <a:rPr lang="en-US" dirty="0">
                                  <a:latin typeface="Cambria Math" panose="02040503050406030204" pitchFamily="18" charset="0"/>
                                </a:rPr>
                                <m:t>of</m:t>
                              </m:r>
                              <m:r>
                                <a:rPr lang="en-US" dirty="0">
                                  <a:latin typeface="Cambria Math" panose="02040503050406030204" pitchFamily="18" charset="0"/>
                                </a:rPr>
                                <m:t> </m:t>
                              </m:r>
                              <m:r>
                                <m:rPr>
                                  <m:sty m:val="p"/>
                                </m:rPr>
                                <a:rPr lang="en-US" dirty="0">
                                  <a:latin typeface="Cambria Math" panose="02040503050406030204" pitchFamily="18" charset="0"/>
                                </a:rPr>
                                <m:t>variables</m:t>
                              </m:r>
                            </m:num>
                            <m:den>
                              <m:r>
                                <m:rPr>
                                  <m:sty m:val="p"/>
                                </m:rPr>
                                <a:rPr lang="en-US" b="0" i="0" smtClean="0">
                                  <a:latin typeface="Cambria Math"/>
                                </a:rPr>
                                <m:t>likelihood</m:t>
                              </m:r>
                              <m:r>
                                <m:rPr>
                                  <m:sty m:val="p"/>
                                </m:rPr>
                                <a:rPr lang="en-US" dirty="0">
                                  <a:latin typeface="Cambria Math" panose="02040503050406030204" pitchFamily="18" charset="0"/>
                                </a:rPr>
                                <m:t>with</m:t>
                              </m:r>
                              <m:r>
                                <a:rPr lang="en-US" dirty="0">
                                  <a:latin typeface="Cambria Math" panose="02040503050406030204" pitchFamily="18" charset="0"/>
                                </a:rPr>
                                <m:t> </m:t>
                              </m:r>
                              <m:r>
                                <m:rPr>
                                  <m:sty m:val="p"/>
                                </m:rPr>
                                <a:rPr lang="en-US" dirty="0">
                                  <a:latin typeface="Cambria Math" panose="02040503050406030204" pitchFamily="18" charset="0"/>
                                </a:rPr>
                                <m:t>set</m:t>
                              </m:r>
                              <m:r>
                                <a:rPr lang="en-US" dirty="0">
                                  <a:latin typeface="Cambria Math" panose="02040503050406030204" pitchFamily="18" charset="0"/>
                                </a:rPr>
                                <m:t> </m:t>
                              </m:r>
                              <m:r>
                                <m:rPr>
                                  <m:sty m:val="p"/>
                                </m:rPr>
                                <a:rPr lang="en-US" dirty="0">
                                  <a:latin typeface="Cambria Math" panose="02040503050406030204" pitchFamily="18" charset="0"/>
                                </a:rPr>
                                <m:t>of</m:t>
                              </m:r>
                              <m:r>
                                <a:rPr lang="en-US" dirty="0">
                                  <a:latin typeface="Cambria Math" panose="02040503050406030204" pitchFamily="18" charset="0"/>
                                </a:rPr>
                                <m:t> </m:t>
                              </m:r>
                              <m:r>
                                <m:rPr>
                                  <m:sty m:val="p"/>
                                </m:rPr>
                                <a:rPr lang="en-US" dirty="0">
                                  <a:latin typeface="Cambria Math" panose="02040503050406030204" pitchFamily="18" charset="0"/>
                                </a:rPr>
                                <m:t>variables</m:t>
                              </m:r>
                            </m:den>
                          </m:f>
                        </m:e>
                      </m:d>
                    </m:oMath>
                  </m:oMathPara>
                </a14:m>
                <a:endParaRPr lang="en-US" dirty="0"/>
              </a:p>
              <a:p>
                <a:pPr marL="0" indent="0">
                  <a:buNone/>
                </a:pPr>
                <a:endParaRPr lang="en-US" dirty="0"/>
              </a:p>
              <a:p>
                <a:pPr marL="0" indent="0">
                  <a:buNone/>
                </a:pPr>
                <a:endParaRPr lang="en-US" dirty="0"/>
              </a:p>
              <a:p>
                <a:r>
                  <a:rPr lang="en-US" dirty="0"/>
                  <a:t>Under the null hypothesis, </a:t>
                </a:r>
                <a14:m>
                  <m:oMath xmlns:m="http://schemas.openxmlformats.org/officeDocument/2006/math">
                    <m:r>
                      <a:rPr lang="en-US" b="0" i="1" smtClean="0">
                        <a:latin typeface="Cambria Math" panose="02040503050406030204" pitchFamily="18" charset="0"/>
                      </a:rPr>
                      <m:t>𝐺</m:t>
                    </m:r>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𝑋</m:t>
                        </m:r>
                      </m:e>
                      <m:sub>
                        <m:r>
                          <a:rPr lang="en-US" b="0" i="1" smtClean="0">
                            <a:latin typeface="Cambria Math" panose="02040503050406030204" pitchFamily="18" charset="0"/>
                          </a:rPr>
                          <m:t>𝑑𝑓</m:t>
                        </m:r>
                      </m:sub>
                      <m:sup>
                        <m:r>
                          <a:rPr lang="en-US" b="0" i="1" smtClean="0">
                            <a:latin typeface="Cambria Math" panose="02040503050406030204" pitchFamily="18" charset="0"/>
                          </a:rPr>
                          <m:t>2</m:t>
                        </m:r>
                      </m:sup>
                    </m:sSubSup>
                  </m:oMath>
                </a14:m>
                <a:endParaRPr lang="en-US" dirty="0"/>
              </a:p>
              <a:p>
                <a:endParaRPr lang="en-US" sz="800" dirty="0"/>
              </a:p>
              <a:p>
                <a:pPr lvl="1"/>
                <a:r>
                  <a:rPr lang="en-US" dirty="0"/>
                  <a:t>where </a:t>
                </a:r>
                <a14:m>
                  <m:oMath xmlns:m="http://schemas.openxmlformats.org/officeDocument/2006/math">
                    <m:r>
                      <a:rPr lang="en-US" i="1" dirty="0" smtClean="0">
                        <a:latin typeface="Cambria Math" panose="02040503050406030204" pitchFamily="18" charset="0"/>
                      </a:rPr>
                      <m:t>𝑑𝑓</m:t>
                    </m:r>
                    <m:r>
                      <a:rPr lang="en-US" i="1" dirty="0">
                        <a:latin typeface="Cambria Math" panose="02040503050406030204" pitchFamily="18" charset="0"/>
                      </a:rPr>
                      <m:t> =</m:t>
                    </m:r>
                    <m:r>
                      <a:rPr lang="en-US" b="0" i="1" dirty="0" smtClean="0">
                        <a:latin typeface="Cambria Math" panose="02040503050406030204" pitchFamily="18" charset="0"/>
                      </a:rPr>
                      <m:t>#</m:t>
                    </m:r>
                    <m:r>
                      <m:rPr>
                        <m:sty m:val="p"/>
                      </m:rPr>
                      <a:rPr lang="en-US" b="0" i="0" dirty="0" smtClean="0">
                        <a:latin typeface="Cambria Math" panose="02040503050406030204" pitchFamily="18" charset="0"/>
                      </a:rPr>
                      <m:t>coefficients</m:t>
                    </m:r>
                    <m:r>
                      <a:rPr lang="en-US" b="0" i="0" dirty="0" smtClean="0">
                        <a:latin typeface="Cambria Math" panose="02040503050406030204" pitchFamily="18" charset="0"/>
                      </a:rPr>
                      <m:t> </m:t>
                    </m:r>
                    <m:r>
                      <m:rPr>
                        <m:sty m:val="p"/>
                      </m:rPr>
                      <a:rPr lang="en-US" b="0" i="0" dirty="0" smtClean="0">
                        <a:latin typeface="Cambria Math" panose="02040503050406030204" pitchFamily="18" charset="0"/>
                      </a:rPr>
                      <m:t>in</m:t>
                    </m:r>
                    <m:r>
                      <a:rPr lang="en-US" b="0" i="0" dirty="0" smtClean="0">
                        <a:latin typeface="Cambria Math" panose="02040503050406030204" pitchFamily="18" charset="0"/>
                      </a:rPr>
                      <m:t> </m:t>
                    </m:r>
                    <m:r>
                      <m:rPr>
                        <m:sty m:val="p"/>
                      </m:rPr>
                      <a:rPr lang="en-US" b="0" i="0" dirty="0" smtClean="0">
                        <a:latin typeface="Cambria Math" panose="02040503050406030204" pitchFamily="18" charset="0"/>
                      </a:rPr>
                      <m:t>model</m:t>
                    </m:r>
                    <m:r>
                      <a:rPr lang="en-US" b="0" i="0" dirty="0" smtClean="0">
                        <a:latin typeface="Cambria Math" panose="02040503050406030204" pitchFamily="18" charset="0"/>
                      </a:rPr>
                      <m:t> </m:t>
                    </m:r>
                    <m:r>
                      <m:rPr>
                        <m:sty m:val="p"/>
                      </m:rPr>
                      <a:rPr lang="en-US" b="0" i="0" dirty="0" smtClean="0">
                        <a:latin typeface="Cambria Math" panose="02040503050406030204" pitchFamily="18" charset="0"/>
                      </a:rPr>
                      <m:t>with</m:t>
                    </m:r>
                    <m:r>
                      <a:rPr lang="en-US" b="0" i="0" dirty="0" smtClean="0">
                        <a:latin typeface="Cambria Math" panose="02040503050406030204" pitchFamily="18" charset="0"/>
                      </a:rPr>
                      <m:t> </m:t>
                    </m:r>
                    <m:r>
                      <m:rPr>
                        <m:sty m:val="p"/>
                      </m:rPr>
                      <a:rPr lang="en-US" b="0" i="0" dirty="0" smtClean="0">
                        <a:latin typeface="Cambria Math" panose="02040503050406030204" pitchFamily="18" charset="0"/>
                      </a:rPr>
                      <m:t>set</m:t>
                    </m:r>
                    <m:r>
                      <a:rPr lang="en-US" b="0" i="0" dirty="0" smtClean="0">
                        <a:latin typeface="Cambria Math" panose="02040503050406030204" pitchFamily="18" charset="0"/>
                      </a:rPr>
                      <m:t> </m:t>
                    </m:r>
                    <m:r>
                      <m:rPr>
                        <m:sty m:val="p"/>
                      </m:rPr>
                      <a:rPr lang="en-US" b="0" i="0" dirty="0" smtClean="0">
                        <a:latin typeface="Cambria Math" panose="02040503050406030204" pitchFamily="18" charset="0"/>
                      </a:rPr>
                      <m:t>of</m:t>
                    </m:r>
                    <m:r>
                      <a:rPr lang="en-US" b="0" i="0" dirty="0" smtClean="0">
                        <a:latin typeface="Cambria Math" panose="02040503050406030204" pitchFamily="18" charset="0"/>
                      </a:rPr>
                      <m:t> </m:t>
                    </m:r>
                    <m:r>
                      <m:rPr>
                        <m:sty m:val="p"/>
                      </m:rPr>
                      <a:rPr lang="en-US" b="0" i="0" dirty="0" smtClean="0">
                        <a:latin typeface="Cambria Math" panose="02040503050406030204" pitchFamily="18" charset="0"/>
                      </a:rPr>
                      <m:t>variables</m:t>
                    </m:r>
                    <m:r>
                      <a:rPr lang="en-US" b="0" i="0" dirty="0" smtClean="0">
                        <a:latin typeface="Cambria Math" panose="02040503050406030204" pitchFamily="18" charset="0"/>
                      </a:rPr>
                      <m:t> </m:t>
                    </m:r>
                    <m:r>
                      <a:rPr lang="en-US" b="0" i="1" dirty="0" smtClean="0">
                        <a:latin typeface="Cambria Math" panose="02040503050406030204" pitchFamily="18" charset="0"/>
                      </a:rPr>
                      <m:t>−</m:t>
                    </m:r>
                    <m:r>
                      <a:rPr lang="en-US" i="1" dirty="0">
                        <a:latin typeface="Cambria Math" panose="02040503050406030204" pitchFamily="18" charset="0"/>
                      </a:rPr>
                      <m:t>#</m:t>
                    </m:r>
                    <m:r>
                      <m:rPr>
                        <m:sty m:val="p"/>
                      </m:rPr>
                      <a:rPr lang="en-US" i="0" dirty="0">
                        <a:latin typeface="Cambria Math" panose="02040503050406030204" pitchFamily="18" charset="0"/>
                      </a:rPr>
                      <m:t>coefficients</m:t>
                    </m:r>
                    <m:r>
                      <a:rPr lang="en-US" i="0" dirty="0">
                        <a:latin typeface="Cambria Math" panose="02040503050406030204" pitchFamily="18" charset="0"/>
                      </a:rPr>
                      <m:t> </m:t>
                    </m:r>
                    <m:r>
                      <m:rPr>
                        <m:sty m:val="p"/>
                      </m:rPr>
                      <a:rPr lang="en-US" i="0" dirty="0">
                        <a:latin typeface="Cambria Math" panose="02040503050406030204" pitchFamily="18" charset="0"/>
                      </a:rPr>
                      <m:t>in</m:t>
                    </m:r>
                    <m:r>
                      <a:rPr lang="en-US" i="0" dirty="0">
                        <a:latin typeface="Cambria Math" panose="02040503050406030204" pitchFamily="18" charset="0"/>
                      </a:rPr>
                      <m:t> </m:t>
                    </m:r>
                    <m:r>
                      <m:rPr>
                        <m:sty m:val="p"/>
                      </m:rPr>
                      <a:rPr lang="en-US" i="0" dirty="0">
                        <a:latin typeface="Cambria Math" panose="02040503050406030204" pitchFamily="18" charset="0"/>
                      </a:rPr>
                      <m:t>model</m:t>
                    </m:r>
                    <m:r>
                      <a:rPr lang="en-US" i="0" dirty="0">
                        <a:latin typeface="Cambria Math" panose="02040503050406030204" pitchFamily="18" charset="0"/>
                      </a:rPr>
                      <m:t> </m:t>
                    </m:r>
                    <m:r>
                      <m:rPr>
                        <m:sty m:val="p"/>
                      </m:rPr>
                      <a:rPr lang="en-US" i="0" dirty="0">
                        <a:latin typeface="Cambria Math" panose="02040503050406030204" pitchFamily="18" charset="0"/>
                      </a:rPr>
                      <m:t>without</m:t>
                    </m:r>
                    <m:r>
                      <a:rPr lang="en-US" i="0" dirty="0">
                        <a:latin typeface="Cambria Math" panose="02040503050406030204" pitchFamily="18" charset="0"/>
                      </a:rPr>
                      <m:t> </m:t>
                    </m:r>
                    <m:r>
                      <m:rPr>
                        <m:sty m:val="p"/>
                      </m:rPr>
                      <a:rPr lang="en-US" i="0" dirty="0">
                        <a:latin typeface="Cambria Math" panose="02040503050406030204" pitchFamily="18" charset="0"/>
                      </a:rPr>
                      <m:t>set</m:t>
                    </m:r>
                    <m:r>
                      <a:rPr lang="en-US" i="0" dirty="0">
                        <a:latin typeface="Cambria Math" panose="02040503050406030204" pitchFamily="18" charset="0"/>
                      </a:rPr>
                      <m:t> </m:t>
                    </m:r>
                    <m:r>
                      <m:rPr>
                        <m:sty m:val="p"/>
                      </m:rPr>
                      <a:rPr lang="en-US" i="0" dirty="0">
                        <a:latin typeface="Cambria Math" panose="02040503050406030204" pitchFamily="18" charset="0"/>
                      </a:rPr>
                      <m:t>of</m:t>
                    </m:r>
                    <m:r>
                      <a:rPr lang="en-US" i="0" dirty="0">
                        <a:latin typeface="Cambria Math" panose="02040503050406030204" pitchFamily="18" charset="0"/>
                      </a:rPr>
                      <m:t> </m:t>
                    </m:r>
                    <m:r>
                      <m:rPr>
                        <m:sty m:val="p"/>
                      </m:rPr>
                      <a:rPr lang="en-US" i="0" dirty="0">
                        <a:latin typeface="Cambria Math" panose="02040503050406030204" pitchFamily="18" charset="0"/>
                      </a:rPr>
                      <m:t>variables</m:t>
                    </m:r>
                  </m:oMath>
                </a14:m>
                <a:endParaRPr lang="en-US" dirty="0"/>
              </a:p>
              <a:p>
                <a:pPr marL="0" indent="0">
                  <a:buNone/>
                </a:pPr>
                <a:endParaRPr lang="en-US" dirty="0"/>
              </a:p>
              <a:p>
                <a:pPr marL="0" indent="0">
                  <a:buNone/>
                </a:pPr>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sz="quarter" idx="14"/>
              </p:nvPr>
            </p:nvSpPr>
            <p:spPr>
              <a:xfrm>
                <a:off x="152400" y="1139952"/>
                <a:ext cx="11200410" cy="5413248"/>
              </a:xfrm>
              <a:blipFill>
                <a:blip r:embed="rId2"/>
                <a:stretch>
                  <a:fillRect l="-1020" t="-1874"/>
                </a:stretch>
              </a:blipFill>
            </p:spPr>
            <p:txBody>
              <a:bodyPr/>
              <a:lstStyle/>
              <a:p>
                <a:r>
                  <a:rPr lang="en-US">
                    <a:noFill/>
                  </a:rPr>
                  <a:t> </a:t>
                </a:r>
              </a:p>
            </p:txBody>
          </p:sp>
        </mc:Fallback>
      </mc:AlternateContent>
      <p:sp>
        <p:nvSpPr>
          <p:cNvPr id="5" name="Date Placeholder 4">
            <a:extLst>
              <a:ext uri="{FF2B5EF4-FFF2-40B4-BE49-F238E27FC236}">
                <a16:creationId xmlns:a16="http://schemas.microsoft.com/office/drawing/2014/main" id="{CAFFA7D6-E148-7ADA-ECAA-BAF49C4BD1E0}"/>
              </a:ext>
            </a:extLst>
          </p:cNvPr>
          <p:cNvSpPr>
            <a:spLocks noGrp="1"/>
          </p:cNvSpPr>
          <p:nvPr>
            <p:ph type="dt" sz="half" idx="10"/>
          </p:nvPr>
        </p:nvSpPr>
        <p:spPr/>
        <p:txBody>
          <a:bodyPr/>
          <a:lstStyle/>
          <a:p>
            <a:r>
              <a:rPr lang="en-US"/>
              <a:t>April 26, 2023</a:t>
            </a:r>
          </a:p>
        </p:txBody>
      </p:sp>
      <p:sp>
        <p:nvSpPr>
          <p:cNvPr id="6" name="Footer Placeholder 5">
            <a:extLst>
              <a:ext uri="{FF2B5EF4-FFF2-40B4-BE49-F238E27FC236}">
                <a16:creationId xmlns:a16="http://schemas.microsoft.com/office/drawing/2014/main" id="{D7DC2AA4-8598-36FA-238C-91FE4AC42C44}"/>
              </a:ext>
            </a:extLst>
          </p:cNvPr>
          <p:cNvSpPr>
            <a:spLocks noGrp="1"/>
          </p:cNvSpPr>
          <p:nvPr>
            <p:ph type="ftr" sz="quarter" idx="11"/>
          </p:nvPr>
        </p:nvSpPr>
        <p:spPr/>
        <p:txBody>
          <a:bodyPr/>
          <a:lstStyle/>
          <a:p>
            <a:r>
              <a:rPr lang="en-US"/>
              <a:t>Class 8 Notes</a:t>
            </a:r>
          </a:p>
        </p:txBody>
      </p:sp>
    </p:spTree>
    <p:extLst>
      <p:ext uri="{BB962C8B-B14F-4D97-AF65-F5344CB8AC3E}">
        <p14:creationId xmlns:p14="http://schemas.microsoft.com/office/powerpoint/2010/main" val="17883650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C905724-1311-5EE2-1DCA-C3083C32601A}"/>
              </a:ext>
            </a:extLst>
          </p:cNvPr>
          <p:cNvSpPr/>
          <p:nvPr/>
        </p:nvSpPr>
        <p:spPr>
          <a:xfrm>
            <a:off x="0" y="147321"/>
            <a:ext cx="12192000" cy="843280"/>
          </a:xfrm>
          <a:prstGeom prst="rect">
            <a:avLst/>
          </a:prstGeom>
          <a:solidFill>
            <a:srgbClr val="CAE4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Likelihood Ratio Test Process</a:t>
            </a:r>
          </a:p>
        </p:txBody>
      </p:sp>
      <mc:AlternateContent xmlns:mc="http://schemas.openxmlformats.org/markup-compatibility/2006">
        <mc:Choice xmlns:a14="http://schemas.microsoft.com/office/drawing/2010/main" Requires="a14">
          <p:sp>
            <p:nvSpPr>
              <p:cNvPr id="3" name="Content Placeholder 2"/>
              <p:cNvSpPr>
                <a:spLocks noGrp="1"/>
              </p:cNvSpPr>
              <p:nvPr>
                <p:ph sz="quarter" idx="14"/>
              </p:nvPr>
            </p:nvSpPr>
            <p:spPr>
              <a:xfrm>
                <a:off x="152400" y="1139952"/>
                <a:ext cx="11200410" cy="5413248"/>
              </a:xfrm>
            </p:spPr>
            <p:txBody>
              <a:bodyPr>
                <a:normAutofit lnSpcReduction="10000"/>
              </a:bodyPr>
              <a:lstStyle/>
              <a:p>
                <a:pPr marL="403225" indent="-403225">
                  <a:buFont typeface="+mj-lt"/>
                  <a:buAutoNum type="arabicPeriod"/>
                </a:pPr>
                <a:r>
                  <a:rPr lang="en-US" sz="2600" dirty="0"/>
                  <a:t>State hypothesis</a:t>
                </a:r>
              </a:p>
              <a:p>
                <a:pPr lvl="1"/>
                <a:r>
                  <a:rPr lang="en-US" sz="2600" dirty="0"/>
                  <a:t>Are we testing a single coefficient or a set of variables? What is the null?</a:t>
                </a:r>
              </a:p>
              <a:p>
                <a:pPr lvl="1"/>
                <a:endParaRPr lang="en-US" sz="1900" dirty="0"/>
              </a:p>
              <a:p>
                <a:pPr marL="403225" indent="-403225">
                  <a:buFont typeface="+mj-lt"/>
                  <a:buAutoNum type="arabicPeriod"/>
                </a:pPr>
                <a:r>
                  <a:rPr lang="en-US" sz="2600" dirty="0"/>
                  <a:t>Calculate the likelihood ratio test statistic (G)</a:t>
                </a:r>
              </a:p>
              <a:p>
                <a:pPr lvl="1"/>
                <a:r>
                  <a:rPr lang="en-US" sz="2600" dirty="0"/>
                  <a:t>Fit the full model (includes the single or set of variables)</a:t>
                </a:r>
              </a:p>
              <a:p>
                <a:pPr lvl="1"/>
                <a:r>
                  <a:rPr lang="en-US" sz="2600" dirty="0"/>
                  <a:t>Fit the reduced model (excludes the single or set of variables)</a:t>
                </a:r>
              </a:p>
              <a:p>
                <a:pPr lvl="1"/>
                <a:endParaRPr lang="en-US" sz="1900" dirty="0"/>
              </a:p>
              <a:p>
                <a:pPr marL="403225" indent="-403225">
                  <a:buFont typeface="+mj-lt"/>
                  <a:buAutoNum type="arabicPeriod"/>
                </a:pPr>
                <a:r>
                  <a:rPr lang="en-US" sz="2600" dirty="0"/>
                  <a:t>Use the calculated G to translate into hypothesis statement</a:t>
                </a:r>
              </a:p>
              <a:p>
                <a:pPr lvl="1"/>
                <a:r>
                  <a:rPr lang="en-US" sz="2600" dirty="0"/>
                  <a:t>Either state the test statistic value or p-value</a:t>
                </a:r>
              </a:p>
              <a:p>
                <a:pPr lvl="2"/>
                <a:r>
                  <a:rPr lang="en-US" sz="2600" dirty="0"/>
                  <a:t>If test statistic: compare to the critical value for distribution at specific </a:t>
                </a:r>
                <a14:m>
                  <m:oMath xmlns:m="http://schemas.openxmlformats.org/officeDocument/2006/math">
                    <m:r>
                      <a:rPr lang="en-US" sz="2600" i="1">
                        <a:latin typeface="Cambria Math" panose="02040503050406030204" pitchFamily="18" charset="0"/>
                      </a:rPr>
                      <m:t>𝛼</m:t>
                    </m:r>
                  </m:oMath>
                </a14:m>
                <a:r>
                  <a:rPr lang="en-US" sz="2600" dirty="0"/>
                  <a:t> level </a:t>
                </a:r>
              </a:p>
              <a:p>
                <a:pPr lvl="2"/>
                <a:r>
                  <a:rPr lang="en-US" sz="2600" dirty="0"/>
                  <a:t>If p–value: compare to </a:t>
                </a:r>
                <a14:m>
                  <m:oMath xmlns:m="http://schemas.openxmlformats.org/officeDocument/2006/math">
                    <m:r>
                      <a:rPr lang="en-US" sz="2600" i="1">
                        <a:latin typeface="Cambria Math" panose="02040503050406030204" pitchFamily="18" charset="0"/>
                      </a:rPr>
                      <m:t>𝛼</m:t>
                    </m:r>
                  </m:oMath>
                </a14:m>
                <a:r>
                  <a:rPr lang="en-US" sz="2600" dirty="0"/>
                  <a:t> level </a:t>
                </a:r>
              </a:p>
              <a:p>
                <a:pPr lvl="2"/>
                <a:endParaRPr lang="en-US" sz="1900" dirty="0"/>
              </a:p>
              <a:p>
                <a:pPr marL="403225" indent="-403225">
                  <a:buFont typeface="+mj-lt"/>
                  <a:buAutoNum type="arabicPeriod"/>
                </a:pPr>
                <a:r>
                  <a:rPr lang="en-US" sz="2600" dirty="0"/>
                  <a:t>Translate your statement with hypothesis into clinically meaningful statement</a:t>
                </a:r>
              </a:p>
            </p:txBody>
          </p:sp>
        </mc:Choice>
        <mc:Fallback>
          <p:sp>
            <p:nvSpPr>
              <p:cNvPr id="3" name="Content Placeholder 2"/>
              <p:cNvSpPr>
                <a:spLocks noGrp="1" noRot="1" noChangeAspect="1" noMove="1" noResize="1" noEditPoints="1" noAdjustHandles="1" noChangeArrowheads="1" noChangeShapeType="1" noTextEdit="1"/>
              </p:cNvSpPr>
              <p:nvPr>
                <p:ph sz="quarter" idx="14"/>
              </p:nvPr>
            </p:nvSpPr>
            <p:spPr>
              <a:xfrm>
                <a:off x="152400" y="1139952"/>
                <a:ext cx="11200410" cy="5413248"/>
              </a:xfrm>
              <a:blipFill>
                <a:blip r:embed="rId2"/>
                <a:stretch>
                  <a:fillRect l="-1134" t="-2342"/>
                </a:stretch>
              </a:blipFill>
            </p:spPr>
            <p:txBody>
              <a:bodyPr/>
              <a:lstStyle/>
              <a:p>
                <a:r>
                  <a:rPr lang="en-US">
                    <a:noFill/>
                  </a:rPr>
                  <a:t> </a:t>
                </a:r>
              </a:p>
            </p:txBody>
          </p:sp>
        </mc:Fallback>
      </mc:AlternateContent>
      <p:sp>
        <p:nvSpPr>
          <p:cNvPr id="5" name="Date Placeholder 4">
            <a:extLst>
              <a:ext uri="{FF2B5EF4-FFF2-40B4-BE49-F238E27FC236}">
                <a16:creationId xmlns:a16="http://schemas.microsoft.com/office/drawing/2014/main" id="{B2078CC0-B15B-A5B0-8716-0CE72F505925}"/>
              </a:ext>
            </a:extLst>
          </p:cNvPr>
          <p:cNvSpPr>
            <a:spLocks noGrp="1"/>
          </p:cNvSpPr>
          <p:nvPr>
            <p:ph type="dt" sz="half" idx="10"/>
          </p:nvPr>
        </p:nvSpPr>
        <p:spPr/>
        <p:txBody>
          <a:bodyPr/>
          <a:lstStyle/>
          <a:p>
            <a:r>
              <a:rPr lang="en-US"/>
              <a:t>April 26, 2023</a:t>
            </a:r>
          </a:p>
        </p:txBody>
      </p:sp>
      <p:sp>
        <p:nvSpPr>
          <p:cNvPr id="6" name="Footer Placeholder 5">
            <a:extLst>
              <a:ext uri="{FF2B5EF4-FFF2-40B4-BE49-F238E27FC236}">
                <a16:creationId xmlns:a16="http://schemas.microsoft.com/office/drawing/2014/main" id="{C4971FBA-737F-2E73-A652-F7A1FF497FB7}"/>
              </a:ext>
            </a:extLst>
          </p:cNvPr>
          <p:cNvSpPr>
            <a:spLocks noGrp="1"/>
          </p:cNvSpPr>
          <p:nvPr>
            <p:ph type="ftr" sz="quarter" idx="11"/>
          </p:nvPr>
        </p:nvSpPr>
        <p:spPr/>
        <p:txBody>
          <a:bodyPr/>
          <a:lstStyle/>
          <a:p>
            <a:r>
              <a:rPr lang="en-US"/>
              <a:t>Class 8 Notes</a:t>
            </a:r>
          </a:p>
        </p:txBody>
      </p:sp>
    </p:spTree>
    <p:extLst>
      <p:ext uri="{BB962C8B-B14F-4D97-AF65-F5344CB8AC3E}">
        <p14:creationId xmlns:p14="http://schemas.microsoft.com/office/powerpoint/2010/main" val="4542343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C905724-1311-5EE2-1DCA-C3083C32601A}"/>
              </a:ext>
            </a:extLst>
          </p:cNvPr>
          <p:cNvSpPr/>
          <p:nvPr/>
        </p:nvSpPr>
        <p:spPr>
          <a:xfrm>
            <a:off x="0" y="147321"/>
            <a:ext cx="12192000" cy="843280"/>
          </a:xfrm>
          <a:prstGeom prst="rect">
            <a:avLst/>
          </a:prstGeom>
          <a:solidFill>
            <a:srgbClr val="CAE4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LRT Examples: Breast Cancer Diagnosis</a:t>
            </a:r>
          </a:p>
        </p:txBody>
      </p:sp>
      <mc:AlternateContent xmlns:mc="http://schemas.openxmlformats.org/markup-compatibility/2006">
        <mc:Choice xmlns:a14="http://schemas.microsoft.com/office/drawing/2010/main" Requires="a14">
          <p:sp>
            <p:nvSpPr>
              <p:cNvPr id="3" name="Content Placeholder 2"/>
              <p:cNvSpPr>
                <a:spLocks noGrp="1"/>
              </p:cNvSpPr>
              <p:nvPr>
                <p:ph sz="quarter" idx="14"/>
              </p:nvPr>
            </p:nvSpPr>
            <p:spPr>
              <a:xfrm>
                <a:off x="152400" y="1139952"/>
                <a:ext cx="11200410" cy="5413248"/>
              </a:xfrm>
            </p:spPr>
            <p:txBody>
              <a:bodyPr>
                <a:normAutofit/>
              </a:bodyPr>
              <a:lstStyle/>
              <a:p>
                <a:pPr marL="0" indent="0">
                  <a:buNone/>
                </a:pPr>
                <a:endParaRPr lang="en-US" sz="2800" i="1" dirty="0">
                  <a:solidFill>
                    <a:schemeClr val="tx1"/>
                  </a:solidFill>
                  <a:latin typeface="Cambria Math" panose="02040503050406030204" pitchFamily="18" charset="0"/>
                  <a:cs typeface="Calibri" panose="020F0502020204030204" pitchFamily="34" charset="0"/>
                </a:endParaRPr>
              </a:p>
              <a:p>
                <a:pPr marL="0" indent="0">
                  <a:buNone/>
                </a:pPr>
                <a14:m>
                  <m:oMathPara xmlns:m="http://schemas.openxmlformats.org/officeDocument/2006/math">
                    <m:oMathParaPr>
                      <m:jc m:val="centerGroup"/>
                    </m:oMathParaPr>
                    <m:oMath xmlns:m="http://schemas.openxmlformats.org/officeDocument/2006/math">
                      <m:r>
                        <m:rPr>
                          <m:sty m:val="p"/>
                        </m:rPr>
                        <a:rPr lang="en-US" sz="3600" i="1" smtClean="0">
                          <a:solidFill>
                            <a:schemeClr val="tx1"/>
                          </a:solidFill>
                          <a:latin typeface="Cambria Math" panose="02040503050406030204" pitchFamily="18" charset="0"/>
                          <a:cs typeface="Calibri" panose="020F0502020204030204" pitchFamily="34" charset="0"/>
                        </a:rPr>
                        <m:t>l</m:t>
                      </m:r>
                      <m:r>
                        <m:rPr>
                          <m:nor/>
                        </m:rPr>
                        <a:rPr lang="en-US" sz="3600">
                          <a:solidFill>
                            <a:schemeClr val="tx1"/>
                          </a:solidFill>
                          <a:latin typeface="Cambria Math" panose="02040503050406030204" pitchFamily="18" charset="0"/>
                          <a:cs typeface="Calibri" panose="020F0502020204030204" pitchFamily="34" charset="0"/>
                        </a:rPr>
                        <m:t>ogit</m:t>
                      </m:r>
                      <m:d>
                        <m:dPr>
                          <m:ctrlPr>
                            <a:rPr lang="en-US" sz="3600" i="1">
                              <a:solidFill>
                                <a:schemeClr val="tx1"/>
                              </a:solidFill>
                              <a:latin typeface="Cambria Math" panose="02040503050406030204" pitchFamily="18" charset="0"/>
                              <a:cs typeface="Calibri" panose="020F0502020204030204" pitchFamily="34" charset="0"/>
                            </a:rPr>
                          </m:ctrlPr>
                        </m:dPr>
                        <m:e>
                          <m:r>
                            <a:rPr lang="en-US" sz="3600" b="0" i="1" smtClean="0">
                              <a:solidFill>
                                <a:schemeClr val="tx1"/>
                              </a:solidFill>
                              <a:latin typeface="Cambria Math" panose="02040503050406030204" pitchFamily="18" charset="0"/>
                              <a:cs typeface="Calibri" panose="020F0502020204030204" pitchFamily="34" charset="0"/>
                            </a:rPr>
                            <m:t>𝜋</m:t>
                          </m:r>
                          <m:r>
                            <a:rPr lang="en-US" sz="3600" b="0" i="1" smtClean="0">
                              <a:solidFill>
                                <a:schemeClr val="tx1"/>
                              </a:solidFill>
                              <a:latin typeface="Cambria Math" panose="02040503050406030204" pitchFamily="18" charset="0"/>
                              <a:cs typeface="Calibri" panose="020F0502020204030204" pitchFamily="34" charset="0"/>
                            </a:rPr>
                            <m:t>(</m:t>
                          </m:r>
                          <m:sSub>
                            <m:sSubPr>
                              <m:ctrlPr>
                                <a:rPr lang="en-US" sz="3600" b="0" i="1" smtClean="0">
                                  <a:solidFill>
                                    <a:schemeClr val="tx1"/>
                                  </a:solidFill>
                                  <a:latin typeface="Cambria Math" panose="02040503050406030204" pitchFamily="18" charset="0"/>
                                  <a:cs typeface="Calibri" panose="020F0502020204030204" pitchFamily="34" charset="0"/>
                                </a:rPr>
                              </m:ctrlPr>
                            </m:sSubPr>
                            <m:e>
                              <m:r>
                                <a:rPr lang="en-US" sz="3600" b="0" i="1" smtClean="0">
                                  <a:solidFill>
                                    <a:schemeClr val="tx1"/>
                                  </a:solidFill>
                                  <a:latin typeface="Cambria Math" panose="02040503050406030204" pitchFamily="18" charset="0"/>
                                  <a:cs typeface="Calibri" panose="020F0502020204030204" pitchFamily="34" charset="0"/>
                                </a:rPr>
                                <m:t>𝑥</m:t>
                              </m:r>
                            </m:e>
                            <m:sub>
                              <m:r>
                                <a:rPr lang="en-US" sz="3600" b="0" i="1" smtClean="0">
                                  <a:solidFill>
                                    <a:schemeClr val="tx1"/>
                                  </a:solidFill>
                                  <a:latin typeface="Cambria Math" panose="02040503050406030204" pitchFamily="18" charset="0"/>
                                  <a:cs typeface="Calibri" panose="020F0502020204030204" pitchFamily="34" charset="0"/>
                                </a:rPr>
                                <m:t>𝑖</m:t>
                              </m:r>
                            </m:sub>
                          </m:sSub>
                          <m:r>
                            <a:rPr lang="en-US" sz="3600" b="0" i="1" smtClean="0">
                              <a:solidFill>
                                <a:schemeClr val="tx1"/>
                              </a:solidFill>
                              <a:latin typeface="Cambria Math" panose="02040503050406030204" pitchFamily="18" charset="0"/>
                              <a:cs typeface="Calibri" panose="020F0502020204030204" pitchFamily="34" charset="0"/>
                            </a:rPr>
                            <m:t>)</m:t>
                          </m:r>
                        </m:e>
                      </m:d>
                      <m:r>
                        <a:rPr lang="en-US" sz="3600" i="1">
                          <a:solidFill>
                            <a:schemeClr val="tx1"/>
                          </a:solidFill>
                          <a:latin typeface="Cambria Math" panose="02040503050406030204" pitchFamily="18" charset="0"/>
                          <a:cs typeface="Calibri" panose="020F0502020204030204" pitchFamily="34" charset="0"/>
                        </a:rPr>
                        <m:t>=</m:t>
                      </m:r>
                      <m:sSub>
                        <m:sSubPr>
                          <m:ctrlPr>
                            <a:rPr lang="en-US" sz="3600" i="1">
                              <a:solidFill>
                                <a:schemeClr val="tx1"/>
                              </a:solidFill>
                              <a:latin typeface="Cambria Math" panose="02040503050406030204" pitchFamily="18" charset="0"/>
                              <a:cs typeface="Calibri" panose="020F0502020204030204" pitchFamily="34" charset="0"/>
                            </a:rPr>
                          </m:ctrlPr>
                        </m:sSubPr>
                        <m:e>
                          <m:r>
                            <a:rPr lang="en-US" sz="3600" i="1">
                              <a:solidFill>
                                <a:schemeClr val="tx1"/>
                              </a:solidFill>
                              <a:latin typeface="Cambria Math" panose="02040503050406030204" pitchFamily="18" charset="0"/>
                              <a:cs typeface="Calibri" panose="020F0502020204030204" pitchFamily="34" charset="0"/>
                            </a:rPr>
                            <m:t>𝛽</m:t>
                          </m:r>
                        </m:e>
                        <m:sub>
                          <m:r>
                            <a:rPr lang="en-US" sz="3600" i="1">
                              <a:solidFill>
                                <a:schemeClr val="tx1"/>
                              </a:solidFill>
                              <a:latin typeface="Cambria Math" panose="02040503050406030204" pitchFamily="18" charset="0"/>
                              <a:cs typeface="Calibri" panose="020F0502020204030204" pitchFamily="34" charset="0"/>
                            </a:rPr>
                            <m:t>0</m:t>
                          </m:r>
                        </m:sub>
                      </m:sSub>
                      <m:r>
                        <a:rPr lang="en-US" sz="3600" i="1">
                          <a:solidFill>
                            <a:schemeClr val="tx1"/>
                          </a:solidFill>
                          <a:latin typeface="Cambria Math" panose="02040503050406030204" pitchFamily="18" charset="0"/>
                          <a:cs typeface="Calibri" panose="020F0502020204030204" pitchFamily="34" charset="0"/>
                        </a:rPr>
                        <m:t>+</m:t>
                      </m:r>
                      <m:sSub>
                        <m:sSubPr>
                          <m:ctrlPr>
                            <a:rPr lang="en-US" sz="3600" i="1">
                              <a:solidFill>
                                <a:schemeClr val="tx1"/>
                              </a:solidFill>
                              <a:latin typeface="Cambria Math" panose="02040503050406030204" pitchFamily="18" charset="0"/>
                              <a:cs typeface="Calibri" panose="020F0502020204030204" pitchFamily="34" charset="0"/>
                            </a:rPr>
                          </m:ctrlPr>
                        </m:sSubPr>
                        <m:e>
                          <m:r>
                            <a:rPr lang="en-US" sz="3600" i="1">
                              <a:solidFill>
                                <a:schemeClr val="tx1"/>
                              </a:solidFill>
                              <a:latin typeface="Cambria Math" panose="02040503050406030204" pitchFamily="18" charset="0"/>
                              <a:cs typeface="Calibri" panose="020F0502020204030204" pitchFamily="34" charset="0"/>
                            </a:rPr>
                            <m:t>𝛽</m:t>
                          </m:r>
                        </m:e>
                        <m:sub>
                          <m:r>
                            <a:rPr lang="en-US" sz="3600" i="1">
                              <a:solidFill>
                                <a:schemeClr val="tx1"/>
                              </a:solidFill>
                              <a:latin typeface="Cambria Math" panose="02040503050406030204" pitchFamily="18" charset="0"/>
                              <a:cs typeface="Calibri" panose="020F0502020204030204" pitchFamily="34" charset="0"/>
                            </a:rPr>
                            <m:t>1</m:t>
                          </m:r>
                        </m:sub>
                      </m:sSub>
                      <m:r>
                        <a:rPr lang="en-US" sz="3600" i="1">
                          <a:solidFill>
                            <a:schemeClr val="tx1"/>
                          </a:solidFill>
                          <a:latin typeface="Cambria Math" panose="02040503050406030204" pitchFamily="18" charset="0"/>
                          <a:cs typeface="Calibri" panose="020F0502020204030204" pitchFamily="34" charset="0"/>
                        </a:rPr>
                        <m:t>𝐼</m:t>
                      </m:r>
                      <m:d>
                        <m:dPr>
                          <m:ctrlPr>
                            <a:rPr lang="en-US" sz="3600" i="1">
                              <a:solidFill>
                                <a:schemeClr val="tx1"/>
                              </a:solidFill>
                              <a:latin typeface="Cambria Math" panose="02040503050406030204" pitchFamily="18" charset="0"/>
                              <a:cs typeface="Calibri" panose="020F0502020204030204" pitchFamily="34" charset="0"/>
                            </a:rPr>
                          </m:ctrlPr>
                        </m:dPr>
                        <m:e>
                          <m:sSub>
                            <m:sSubPr>
                              <m:ctrlPr>
                                <a:rPr lang="en-US" sz="3600" i="1">
                                  <a:solidFill>
                                    <a:schemeClr val="tx1"/>
                                  </a:solidFill>
                                  <a:latin typeface="Cambria Math" panose="02040503050406030204" pitchFamily="18" charset="0"/>
                                  <a:cs typeface="Calibri" panose="020F0502020204030204" pitchFamily="34" charset="0"/>
                                </a:rPr>
                              </m:ctrlPr>
                            </m:sSubPr>
                            <m:e>
                              <m:r>
                                <a:rPr lang="en-US" sz="3600" i="1">
                                  <a:solidFill>
                                    <a:schemeClr val="tx1"/>
                                  </a:solidFill>
                                  <a:latin typeface="Cambria Math" panose="02040503050406030204" pitchFamily="18" charset="0"/>
                                  <a:cs typeface="Calibri" panose="020F0502020204030204" pitchFamily="34" charset="0"/>
                                </a:rPr>
                                <m:t>𝑅</m:t>
                              </m:r>
                              <m:r>
                                <a:rPr lang="en-US" sz="3600" i="1">
                                  <a:solidFill>
                                    <a:schemeClr val="tx1"/>
                                  </a:solidFill>
                                  <a:latin typeface="Cambria Math" panose="02040503050406030204" pitchFamily="18" charset="0"/>
                                  <a:cs typeface="Calibri" panose="020F0502020204030204" pitchFamily="34" charset="0"/>
                                </a:rPr>
                                <m:t>_</m:t>
                              </m:r>
                              <m:r>
                                <a:rPr lang="en-US" sz="3600" i="1">
                                  <a:solidFill>
                                    <a:schemeClr val="tx1"/>
                                  </a:solidFill>
                                  <a:latin typeface="Cambria Math" panose="02040503050406030204" pitchFamily="18" charset="0"/>
                                  <a:cs typeface="Calibri" panose="020F0502020204030204" pitchFamily="34" charset="0"/>
                                </a:rPr>
                                <m:t>𝐸</m:t>
                              </m:r>
                            </m:e>
                            <m:sub>
                              <m:r>
                                <a:rPr lang="en-US" sz="3600" i="1">
                                  <a:solidFill>
                                    <a:schemeClr val="tx1"/>
                                  </a:solidFill>
                                  <a:latin typeface="Cambria Math" panose="02040503050406030204" pitchFamily="18" charset="0"/>
                                  <a:cs typeface="Calibri" panose="020F0502020204030204" pitchFamily="34" charset="0"/>
                                </a:rPr>
                                <m:t>𝑖</m:t>
                              </m:r>
                            </m:sub>
                          </m:sSub>
                          <m:r>
                            <a:rPr lang="en-US" sz="3600" i="1">
                              <a:solidFill>
                                <a:schemeClr val="tx1"/>
                              </a:solidFill>
                              <a:latin typeface="Cambria Math" panose="02040503050406030204" pitchFamily="18" charset="0"/>
                              <a:cs typeface="Calibri" panose="020F0502020204030204" pitchFamily="34" charset="0"/>
                            </a:rPr>
                            <m:t>=</m:t>
                          </m:r>
                          <m:r>
                            <a:rPr lang="en-US" sz="3600" i="1">
                              <a:solidFill>
                                <a:schemeClr val="tx1"/>
                              </a:solidFill>
                              <a:latin typeface="Cambria Math" panose="02040503050406030204" pitchFamily="18" charset="0"/>
                              <a:cs typeface="Calibri" panose="020F0502020204030204" pitchFamily="34" charset="0"/>
                            </a:rPr>
                            <m:t>𝐻</m:t>
                          </m:r>
                          <m:r>
                            <m:rPr>
                              <m:nor/>
                            </m:rPr>
                            <a:rPr lang="en-US" sz="3600">
                              <a:solidFill>
                                <a:schemeClr val="tx1"/>
                              </a:solidFill>
                              <a:latin typeface="Cambria Math" panose="02040503050406030204" pitchFamily="18" charset="0"/>
                              <a:cs typeface="Calibri" panose="020F0502020204030204" pitchFamily="34" charset="0"/>
                            </a:rPr>
                            <m:t>−</m:t>
                          </m:r>
                          <m:r>
                            <a:rPr lang="en-US" sz="3600" i="1">
                              <a:solidFill>
                                <a:schemeClr val="tx1"/>
                              </a:solidFill>
                              <a:latin typeface="Cambria Math" panose="02040503050406030204" pitchFamily="18" charset="0"/>
                              <a:cs typeface="Calibri" panose="020F0502020204030204" pitchFamily="34" charset="0"/>
                            </a:rPr>
                            <m:t>𝐿</m:t>
                          </m:r>
                        </m:e>
                      </m:d>
                      <m:r>
                        <a:rPr lang="en-US" sz="3600" i="1">
                          <a:solidFill>
                            <a:schemeClr val="tx1"/>
                          </a:solidFill>
                          <a:latin typeface="Cambria Math" panose="02040503050406030204" pitchFamily="18" charset="0"/>
                          <a:cs typeface="Calibri" panose="020F0502020204030204" pitchFamily="34" charset="0"/>
                        </a:rPr>
                        <m:t>+</m:t>
                      </m:r>
                      <m:sSub>
                        <m:sSubPr>
                          <m:ctrlPr>
                            <a:rPr lang="en-US" sz="3600" i="1">
                              <a:solidFill>
                                <a:schemeClr val="tx1"/>
                              </a:solidFill>
                              <a:latin typeface="Cambria Math" panose="02040503050406030204" pitchFamily="18" charset="0"/>
                              <a:cs typeface="Calibri" panose="020F0502020204030204" pitchFamily="34" charset="0"/>
                            </a:rPr>
                          </m:ctrlPr>
                        </m:sSubPr>
                        <m:e>
                          <m:r>
                            <a:rPr lang="en-US" sz="3600" i="1">
                              <a:solidFill>
                                <a:schemeClr val="tx1"/>
                              </a:solidFill>
                              <a:latin typeface="Cambria Math" panose="02040503050406030204" pitchFamily="18" charset="0"/>
                              <a:cs typeface="Calibri" panose="020F0502020204030204" pitchFamily="34" charset="0"/>
                            </a:rPr>
                            <m:t>𝛽</m:t>
                          </m:r>
                        </m:e>
                        <m:sub>
                          <m:r>
                            <a:rPr lang="en-US" sz="3600" i="1">
                              <a:solidFill>
                                <a:schemeClr val="tx1"/>
                              </a:solidFill>
                              <a:latin typeface="Cambria Math" panose="02040503050406030204" pitchFamily="18" charset="0"/>
                              <a:cs typeface="Calibri" panose="020F0502020204030204" pitchFamily="34" charset="0"/>
                            </a:rPr>
                            <m:t>2</m:t>
                          </m:r>
                        </m:sub>
                      </m:sSub>
                      <m:r>
                        <a:rPr lang="en-US" sz="3600" i="1">
                          <a:solidFill>
                            <a:schemeClr val="tx1"/>
                          </a:solidFill>
                          <a:latin typeface="Cambria Math" panose="02040503050406030204" pitchFamily="18" charset="0"/>
                          <a:cs typeface="Calibri" panose="020F0502020204030204" pitchFamily="34" charset="0"/>
                        </a:rPr>
                        <m:t>𝐼</m:t>
                      </m:r>
                      <m:d>
                        <m:dPr>
                          <m:ctrlPr>
                            <a:rPr lang="en-US" sz="3600" i="1">
                              <a:solidFill>
                                <a:schemeClr val="tx1"/>
                              </a:solidFill>
                              <a:latin typeface="Cambria Math" panose="02040503050406030204" pitchFamily="18" charset="0"/>
                              <a:cs typeface="Calibri" panose="020F0502020204030204" pitchFamily="34" charset="0"/>
                            </a:rPr>
                          </m:ctrlPr>
                        </m:dPr>
                        <m:e>
                          <m:sSub>
                            <m:sSubPr>
                              <m:ctrlPr>
                                <a:rPr lang="en-US" sz="3600" i="1">
                                  <a:solidFill>
                                    <a:schemeClr val="tx1"/>
                                  </a:solidFill>
                                  <a:latin typeface="Cambria Math" panose="02040503050406030204" pitchFamily="18" charset="0"/>
                                  <a:cs typeface="Calibri" panose="020F0502020204030204" pitchFamily="34" charset="0"/>
                                </a:rPr>
                              </m:ctrlPr>
                            </m:sSubPr>
                            <m:e>
                              <m:r>
                                <a:rPr lang="en-US" sz="3600" i="1">
                                  <a:solidFill>
                                    <a:schemeClr val="tx1"/>
                                  </a:solidFill>
                                  <a:latin typeface="Cambria Math" panose="02040503050406030204" pitchFamily="18" charset="0"/>
                                  <a:cs typeface="Calibri" panose="020F0502020204030204" pitchFamily="34" charset="0"/>
                                </a:rPr>
                                <m:t>𝑅</m:t>
                              </m:r>
                              <m:r>
                                <a:rPr lang="en-US" sz="3600" i="1">
                                  <a:solidFill>
                                    <a:schemeClr val="tx1"/>
                                  </a:solidFill>
                                  <a:latin typeface="Cambria Math" panose="02040503050406030204" pitchFamily="18" charset="0"/>
                                  <a:cs typeface="Calibri" panose="020F0502020204030204" pitchFamily="34" charset="0"/>
                                </a:rPr>
                                <m:t>_</m:t>
                              </m:r>
                              <m:r>
                                <a:rPr lang="en-US" sz="3600" i="1">
                                  <a:solidFill>
                                    <a:schemeClr val="tx1"/>
                                  </a:solidFill>
                                  <a:latin typeface="Cambria Math" panose="02040503050406030204" pitchFamily="18" charset="0"/>
                                  <a:cs typeface="Calibri" panose="020F0502020204030204" pitchFamily="34" charset="0"/>
                                </a:rPr>
                                <m:t>𝐸</m:t>
                              </m:r>
                            </m:e>
                            <m:sub>
                              <m:r>
                                <a:rPr lang="en-US" sz="3600" i="1">
                                  <a:solidFill>
                                    <a:schemeClr val="tx1"/>
                                  </a:solidFill>
                                  <a:latin typeface="Cambria Math" panose="02040503050406030204" pitchFamily="18" charset="0"/>
                                  <a:cs typeface="Calibri" panose="020F0502020204030204" pitchFamily="34" charset="0"/>
                                </a:rPr>
                                <m:t>𝑖</m:t>
                              </m:r>
                            </m:sub>
                          </m:sSub>
                          <m:r>
                            <a:rPr lang="en-US" sz="3600" i="1">
                              <a:solidFill>
                                <a:schemeClr val="tx1"/>
                              </a:solidFill>
                              <a:latin typeface="Cambria Math" panose="02040503050406030204" pitchFamily="18" charset="0"/>
                              <a:cs typeface="Calibri" panose="020F0502020204030204" pitchFamily="34" charset="0"/>
                            </a:rPr>
                            <m:t>=</m:t>
                          </m:r>
                          <m:r>
                            <a:rPr lang="en-US" sz="3600" i="1">
                              <a:solidFill>
                                <a:schemeClr val="tx1"/>
                              </a:solidFill>
                              <a:latin typeface="Cambria Math" panose="02040503050406030204" pitchFamily="18" charset="0"/>
                              <a:cs typeface="Calibri" panose="020F0502020204030204" pitchFamily="34" charset="0"/>
                            </a:rPr>
                            <m:t>𝑁𝐻</m:t>
                          </m:r>
                          <m:r>
                            <a:rPr lang="en-US" sz="3600" i="1">
                              <a:solidFill>
                                <a:schemeClr val="tx1"/>
                              </a:solidFill>
                              <a:latin typeface="Cambria Math" panose="02040503050406030204" pitchFamily="18" charset="0"/>
                              <a:cs typeface="Calibri" panose="020F0502020204030204" pitchFamily="34" charset="0"/>
                            </a:rPr>
                            <m:t> </m:t>
                          </m:r>
                          <m:r>
                            <a:rPr lang="en-US" sz="3600" i="1">
                              <a:solidFill>
                                <a:schemeClr val="tx1"/>
                              </a:solidFill>
                              <a:latin typeface="Cambria Math" panose="02040503050406030204" pitchFamily="18" charset="0"/>
                              <a:cs typeface="Calibri" panose="020F0502020204030204" pitchFamily="34" charset="0"/>
                            </a:rPr>
                            <m:t>𝐴𝐼𝐴𝑁</m:t>
                          </m:r>
                        </m:e>
                      </m:d>
                      <m:r>
                        <a:rPr lang="en-US" sz="3600" i="1">
                          <a:solidFill>
                            <a:schemeClr val="tx1"/>
                          </a:solidFill>
                          <a:latin typeface="Cambria Math" panose="02040503050406030204" pitchFamily="18" charset="0"/>
                          <a:cs typeface="Calibri" panose="020F0502020204030204" pitchFamily="34" charset="0"/>
                        </a:rPr>
                        <m:t>+</m:t>
                      </m:r>
                      <m:sSub>
                        <m:sSubPr>
                          <m:ctrlPr>
                            <a:rPr lang="en-US" sz="3600" i="1">
                              <a:solidFill>
                                <a:schemeClr val="tx1"/>
                              </a:solidFill>
                              <a:latin typeface="Cambria Math" panose="02040503050406030204" pitchFamily="18" charset="0"/>
                              <a:cs typeface="Calibri" panose="020F0502020204030204" pitchFamily="34" charset="0"/>
                            </a:rPr>
                          </m:ctrlPr>
                        </m:sSubPr>
                        <m:e>
                          <m:r>
                            <a:rPr lang="en-US" sz="3600" i="1">
                              <a:solidFill>
                                <a:schemeClr val="tx1"/>
                              </a:solidFill>
                              <a:latin typeface="Cambria Math" panose="02040503050406030204" pitchFamily="18" charset="0"/>
                              <a:cs typeface="Calibri" panose="020F0502020204030204" pitchFamily="34" charset="0"/>
                            </a:rPr>
                            <m:t>𝛽</m:t>
                          </m:r>
                        </m:e>
                        <m:sub>
                          <m:r>
                            <a:rPr lang="en-US" sz="3600" i="1">
                              <a:solidFill>
                                <a:schemeClr val="tx1"/>
                              </a:solidFill>
                              <a:latin typeface="Cambria Math" panose="02040503050406030204" pitchFamily="18" charset="0"/>
                              <a:cs typeface="Calibri" panose="020F0502020204030204" pitchFamily="34" charset="0"/>
                            </a:rPr>
                            <m:t>3</m:t>
                          </m:r>
                        </m:sub>
                      </m:sSub>
                      <m:r>
                        <a:rPr lang="en-US" sz="3600" i="1">
                          <a:solidFill>
                            <a:schemeClr val="tx1"/>
                          </a:solidFill>
                          <a:latin typeface="Cambria Math" panose="02040503050406030204" pitchFamily="18" charset="0"/>
                          <a:cs typeface="Calibri" panose="020F0502020204030204" pitchFamily="34" charset="0"/>
                        </a:rPr>
                        <m:t>𝐼</m:t>
                      </m:r>
                      <m:d>
                        <m:dPr>
                          <m:ctrlPr>
                            <a:rPr lang="en-US" sz="3600" i="1">
                              <a:solidFill>
                                <a:schemeClr val="tx1"/>
                              </a:solidFill>
                              <a:latin typeface="Cambria Math" panose="02040503050406030204" pitchFamily="18" charset="0"/>
                              <a:cs typeface="Calibri" panose="020F0502020204030204" pitchFamily="34" charset="0"/>
                            </a:rPr>
                          </m:ctrlPr>
                        </m:dPr>
                        <m:e>
                          <m:sSub>
                            <m:sSubPr>
                              <m:ctrlPr>
                                <a:rPr lang="en-US" sz="3600" i="1">
                                  <a:solidFill>
                                    <a:schemeClr val="tx1"/>
                                  </a:solidFill>
                                  <a:latin typeface="Cambria Math" panose="02040503050406030204" pitchFamily="18" charset="0"/>
                                  <a:cs typeface="Calibri" panose="020F0502020204030204" pitchFamily="34" charset="0"/>
                                </a:rPr>
                              </m:ctrlPr>
                            </m:sSubPr>
                            <m:e>
                              <m:r>
                                <a:rPr lang="en-US" sz="3600" i="1">
                                  <a:solidFill>
                                    <a:schemeClr val="tx1"/>
                                  </a:solidFill>
                                  <a:latin typeface="Cambria Math" panose="02040503050406030204" pitchFamily="18" charset="0"/>
                                  <a:cs typeface="Calibri" panose="020F0502020204030204" pitchFamily="34" charset="0"/>
                                </a:rPr>
                                <m:t>𝑅</m:t>
                              </m:r>
                              <m:r>
                                <a:rPr lang="en-US" sz="3600" i="1">
                                  <a:solidFill>
                                    <a:schemeClr val="tx1"/>
                                  </a:solidFill>
                                  <a:latin typeface="Cambria Math" panose="02040503050406030204" pitchFamily="18" charset="0"/>
                                  <a:cs typeface="Calibri" panose="020F0502020204030204" pitchFamily="34" charset="0"/>
                                </a:rPr>
                                <m:t>_</m:t>
                              </m:r>
                              <m:r>
                                <a:rPr lang="en-US" sz="3600" i="1">
                                  <a:solidFill>
                                    <a:schemeClr val="tx1"/>
                                  </a:solidFill>
                                  <a:latin typeface="Cambria Math" panose="02040503050406030204" pitchFamily="18" charset="0"/>
                                  <a:cs typeface="Calibri" panose="020F0502020204030204" pitchFamily="34" charset="0"/>
                                </a:rPr>
                                <m:t>𝐸</m:t>
                              </m:r>
                            </m:e>
                            <m:sub>
                              <m:r>
                                <a:rPr lang="en-US" sz="3600" i="1">
                                  <a:solidFill>
                                    <a:schemeClr val="tx1"/>
                                  </a:solidFill>
                                  <a:latin typeface="Cambria Math" panose="02040503050406030204" pitchFamily="18" charset="0"/>
                                  <a:cs typeface="Calibri" panose="020F0502020204030204" pitchFamily="34" charset="0"/>
                                </a:rPr>
                                <m:t>𝑖</m:t>
                              </m:r>
                            </m:sub>
                          </m:sSub>
                          <m:r>
                            <a:rPr lang="en-US" sz="3600" i="1">
                              <a:solidFill>
                                <a:schemeClr val="tx1"/>
                              </a:solidFill>
                              <a:latin typeface="Cambria Math" panose="02040503050406030204" pitchFamily="18" charset="0"/>
                              <a:cs typeface="Calibri" panose="020F0502020204030204" pitchFamily="34" charset="0"/>
                            </a:rPr>
                            <m:t>=</m:t>
                          </m:r>
                          <m:r>
                            <a:rPr lang="en-US" sz="3600" i="1">
                              <a:solidFill>
                                <a:schemeClr val="tx1"/>
                              </a:solidFill>
                              <a:latin typeface="Cambria Math" panose="02040503050406030204" pitchFamily="18" charset="0"/>
                              <a:cs typeface="Calibri" panose="020F0502020204030204" pitchFamily="34" charset="0"/>
                            </a:rPr>
                            <m:t>𝑁𝐻</m:t>
                          </m:r>
                          <m:r>
                            <a:rPr lang="en-US" sz="3600" i="1">
                              <a:solidFill>
                                <a:schemeClr val="tx1"/>
                              </a:solidFill>
                              <a:latin typeface="Cambria Math" panose="02040503050406030204" pitchFamily="18" charset="0"/>
                              <a:cs typeface="Calibri" panose="020F0502020204030204" pitchFamily="34" charset="0"/>
                            </a:rPr>
                            <m:t> </m:t>
                          </m:r>
                          <m:r>
                            <a:rPr lang="en-US" sz="3600" i="1">
                              <a:solidFill>
                                <a:schemeClr val="tx1"/>
                              </a:solidFill>
                              <a:latin typeface="Cambria Math" panose="02040503050406030204" pitchFamily="18" charset="0"/>
                              <a:cs typeface="Calibri" panose="020F0502020204030204" pitchFamily="34" charset="0"/>
                            </a:rPr>
                            <m:t>𝐴𝑃𝐼</m:t>
                          </m:r>
                        </m:e>
                      </m:d>
                      <m:r>
                        <a:rPr lang="en-US" sz="3600" i="1">
                          <a:solidFill>
                            <a:schemeClr val="tx1"/>
                          </a:solidFill>
                          <a:latin typeface="Cambria Math" panose="02040503050406030204" pitchFamily="18" charset="0"/>
                          <a:cs typeface="Calibri" panose="020F0502020204030204" pitchFamily="34" charset="0"/>
                        </a:rPr>
                        <m:t>+</m:t>
                      </m:r>
                      <m:sSub>
                        <m:sSubPr>
                          <m:ctrlPr>
                            <a:rPr lang="en-US" sz="3600" i="1">
                              <a:solidFill>
                                <a:schemeClr val="tx1"/>
                              </a:solidFill>
                              <a:latin typeface="Cambria Math" panose="02040503050406030204" pitchFamily="18" charset="0"/>
                              <a:cs typeface="Calibri" panose="020F0502020204030204" pitchFamily="34" charset="0"/>
                            </a:rPr>
                          </m:ctrlPr>
                        </m:sSubPr>
                        <m:e>
                          <m:r>
                            <a:rPr lang="en-US" sz="3600" i="1">
                              <a:solidFill>
                                <a:schemeClr val="tx1"/>
                              </a:solidFill>
                              <a:latin typeface="Cambria Math" panose="02040503050406030204" pitchFamily="18" charset="0"/>
                              <a:cs typeface="Calibri" panose="020F0502020204030204" pitchFamily="34" charset="0"/>
                            </a:rPr>
                            <m:t>𝛽</m:t>
                          </m:r>
                        </m:e>
                        <m:sub>
                          <m:r>
                            <a:rPr lang="en-US" sz="3600" i="1">
                              <a:solidFill>
                                <a:schemeClr val="tx1"/>
                              </a:solidFill>
                              <a:latin typeface="Cambria Math" panose="02040503050406030204" pitchFamily="18" charset="0"/>
                              <a:cs typeface="Calibri" panose="020F0502020204030204" pitchFamily="34" charset="0"/>
                            </a:rPr>
                            <m:t>4</m:t>
                          </m:r>
                        </m:sub>
                      </m:sSub>
                      <m:r>
                        <a:rPr lang="en-US" sz="3600" i="1">
                          <a:solidFill>
                            <a:schemeClr val="tx1"/>
                          </a:solidFill>
                          <a:latin typeface="Cambria Math" panose="02040503050406030204" pitchFamily="18" charset="0"/>
                          <a:cs typeface="Calibri" panose="020F0502020204030204" pitchFamily="34" charset="0"/>
                        </a:rPr>
                        <m:t>𝐼</m:t>
                      </m:r>
                      <m:d>
                        <m:dPr>
                          <m:ctrlPr>
                            <a:rPr lang="en-US" sz="3600" i="1">
                              <a:solidFill>
                                <a:schemeClr val="tx1"/>
                              </a:solidFill>
                              <a:latin typeface="Cambria Math" panose="02040503050406030204" pitchFamily="18" charset="0"/>
                              <a:cs typeface="Calibri" panose="020F0502020204030204" pitchFamily="34" charset="0"/>
                            </a:rPr>
                          </m:ctrlPr>
                        </m:dPr>
                        <m:e>
                          <m:sSub>
                            <m:sSubPr>
                              <m:ctrlPr>
                                <a:rPr lang="en-US" sz="3600" i="1">
                                  <a:solidFill>
                                    <a:schemeClr val="tx1"/>
                                  </a:solidFill>
                                  <a:latin typeface="Cambria Math" panose="02040503050406030204" pitchFamily="18" charset="0"/>
                                  <a:cs typeface="Calibri" panose="020F0502020204030204" pitchFamily="34" charset="0"/>
                                </a:rPr>
                              </m:ctrlPr>
                            </m:sSubPr>
                            <m:e>
                              <m:r>
                                <a:rPr lang="en-US" sz="3600" i="1">
                                  <a:solidFill>
                                    <a:schemeClr val="tx1"/>
                                  </a:solidFill>
                                  <a:latin typeface="Cambria Math" panose="02040503050406030204" pitchFamily="18" charset="0"/>
                                  <a:cs typeface="Calibri" panose="020F0502020204030204" pitchFamily="34" charset="0"/>
                                </a:rPr>
                                <m:t>𝑅</m:t>
                              </m:r>
                              <m:r>
                                <a:rPr lang="en-US" sz="3600" i="1">
                                  <a:solidFill>
                                    <a:schemeClr val="tx1"/>
                                  </a:solidFill>
                                  <a:latin typeface="Cambria Math" panose="02040503050406030204" pitchFamily="18" charset="0"/>
                                  <a:cs typeface="Calibri" panose="020F0502020204030204" pitchFamily="34" charset="0"/>
                                </a:rPr>
                                <m:t>_</m:t>
                              </m:r>
                              <m:r>
                                <a:rPr lang="en-US" sz="3600" i="1">
                                  <a:solidFill>
                                    <a:schemeClr val="tx1"/>
                                  </a:solidFill>
                                  <a:latin typeface="Cambria Math" panose="02040503050406030204" pitchFamily="18" charset="0"/>
                                  <a:cs typeface="Calibri" panose="020F0502020204030204" pitchFamily="34" charset="0"/>
                                </a:rPr>
                                <m:t>𝐸</m:t>
                              </m:r>
                            </m:e>
                            <m:sub>
                              <m:r>
                                <a:rPr lang="en-US" sz="3600" i="1">
                                  <a:solidFill>
                                    <a:schemeClr val="tx1"/>
                                  </a:solidFill>
                                  <a:latin typeface="Cambria Math" panose="02040503050406030204" pitchFamily="18" charset="0"/>
                                  <a:cs typeface="Calibri" panose="020F0502020204030204" pitchFamily="34" charset="0"/>
                                </a:rPr>
                                <m:t>𝑖</m:t>
                              </m:r>
                            </m:sub>
                          </m:sSub>
                          <m:r>
                            <a:rPr lang="en-US" sz="3600" i="1">
                              <a:solidFill>
                                <a:schemeClr val="tx1"/>
                              </a:solidFill>
                              <a:latin typeface="Cambria Math" panose="02040503050406030204" pitchFamily="18" charset="0"/>
                              <a:cs typeface="Calibri" panose="020F0502020204030204" pitchFamily="34" charset="0"/>
                            </a:rPr>
                            <m:t>=</m:t>
                          </m:r>
                          <m:r>
                            <a:rPr lang="en-US" sz="3600" i="1">
                              <a:solidFill>
                                <a:schemeClr val="tx1"/>
                              </a:solidFill>
                              <a:latin typeface="Cambria Math" panose="02040503050406030204" pitchFamily="18" charset="0"/>
                              <a:cs typeface="Calibri" panose="020F0502020204030204" pitchFamily="34" charset="0"/>
                            </a:rPr>
                            <m:t>𝑁𝐻</m:t>
                          </m:r>
                          <m:r>
                            <a:rPr lang="en-US" sz="3600" i="1">
                              <a:solidFill>
                                <a:schemeClr val="tx1"/>
                              </a:solidFill>
                              <a:latin typeface="Cambria Math" panose="02040503050406030204" pitchFamily="18" charset="0"/>
                              <a:cs typeface="Calibri" panose="020F0502020204030204" pitchFamily="34" charset="0"/>
                            </a:rPr>
                            <m:t> </m:t>
                          </m:r>
                          <m:r>
                            <a:rPr lang="en-US" sz="3600" i="1">
                              <a:solidFill>
                                <a:schemeClr val="tx1"/>
                              </a:solidFill>
                              <a:latin typeface="Cambria Math" panose="02040503050406030204" pitchFamily="18" charset="0"/>
                              <a:cs typeface="Calibri" panose="020F0502020204030204" pitchFamily="34" charset="0"/>
                            </a:rPr>
                            <m:t>𝐵</m:t>
                          </m:r>
                        </m:e>
                      </m:d>
                      <m:r>
                        <a:rPr lang="en-US" sz="3600" b="0" i="0" smtClean="0">
                          <a:solidFill>
                            <a:schemeClr val="tx1"/>
                          </a:solidFill>
                          <a:latin typeface="Cambria Math" panose="02040503050406030204" pitchFamily="18" charset="0"/>
                          <a:cs typeface="Calibri" panose="020F0502020204030204" pitchFamily="34" charset="0"/>
                        </a:rPr>
                        <m:t>+</m:t>
                      </m:r>
                      <m:sSub>
                        <m:sSubPr>
                          <m:ctrlPr>
                            <a:rPr lang="en-US" sz="3600" b="0" i="1" smtClean="0">
                              <a:solidFill>
                                <a:schemeClr val="tx1"/>
                              </a:solidFill>
                              <a:latin typeface="Cambria Math" panose="02040503050406030204" pitchFamily="18" charset="0"/>
                              <a:cs typeface="Calibri" panose="020F0502020204030204" pitchFamily="34" charset="0"/>
                            </a:rPr>
                          </m:ctrlPr>
                        </m:sSubPr>
                        <m:e>
                          <m:r>
                            <a:rPr lang="en-US" sz="3600" b="0" i="1" smtClean="0">
                              <a:solidFill>
                                <a:schemeClr val="tx1"/>
                              </a:solidFill>
                              <a:latin typeface="Cambria Math" panose="02040503050406030204" pitchFamily="18" charset="0"/>
                              <a:cs typeface="Calibri" panose="020F0502020204030204" pitchFamily="34" charset="0"/>
                            </a:rPr>
                            <m:t>𝛽</m:t>
                          </m:r>
                        </m:e>
                        <m:sub>
                          <m:r>
                            <a:rPr lang="en-US" sz="3600" b="0" i="1" smtClean="0">
                              <a:solidFill>
                                <a:schemeClr val="tx1"/>
                              </a:solidFill>
                              <a:latin typeface="Cambria Math" panose="02040503050406030204" pitchFamily="18" charset="0"/>
                              <a:cs typeface="Calibri" panose="020F0502020204030204" pitchFamily="34" charset="0"/>
                            </a:rPr>
                            <m:t>5</m:t>
                          </m:r>
                        </m:sub>
                      </m:sSub>
                      <m:r>
                        <a:rPr lang="en-US" sz="3600" b="0" i="1" smtClean="0">
                          <a:solidFill>
                            <a:schemeClr val="tx1"/>
                          </a:solidFill>
                          <a:latin typeface="Cambria Math" panose="02040503050406030204" pitchFamily="18" charset="0"/>
                          <a:cs typeface="Calibri" panose="020F0502020204030204" pitchFamily="34" charset="0"/>
                        </a:rPr>
                        <m:t>𝐴𝑔</m:t>
                      </m:r>
                      <m:sSub>
                        <m:sSubPr>
                          <m:ctrlPr>
                            <a:rPr lang="en-US" sz="3600" b="0" i="1" smtClean="0">
                              <a:solidFill>
                                <a:schemeClr val="tx1"/>
                              </a:solidFill>
                              <a:latin typeface="Cambria Math" panose="02040503050406030204" pitchFamily="18" charset="0"/>
                              <a:cs typeface="Calibri" panose="020F0502020204030204" pitchFamily="34" charset="0"/>
                            </a:rPr>
                          </m:ctrlPr>
                        </m:sSubPr>
                        <m:e>
                          <m:r>
                            <a:rPr lang="en-US" sz="3600" b="0" i="1" smtClean="0">
                              <a:solidFill>
                                <a:schemeClr val="tx1"/>
                              </a:solidFill>
                              <a:latin typeface="Cambria Math" panose="02040503050406030204" pitchFamily="18" charset="0"/>
                              <a:cs typeface="Calibri" panose="020F0502020204030204" pitchFamily="34" charset="0"/>
                            </a:rPr>
                            <m:t>𝑒</m:t>
                          </m:r>
                        </m:e>
                        <m:sub>
                          <m:r>
                            <a:rPr lang="en-US" sz="3600" b="0" i="1" smtClean="0">
                              <a:solidFill>
                                <a:schemeClr val="tx1"/>
                              </a:solidFill>
                              <a:latin typeface="Cambria Math" panose="02040503050406030204" pitchFamily="18" charset="0"/>
                              <a:cs typeface="Calibri" panose="020F0502020204030204" pitchFamily="34" charset="0"/>
                            </a:rPr>
                            <m:t>𝑖</m:t>
                          </m:r>
                        </m:sub>
                      </m:sSub>
                    </m:oMath>
                  </m:oMathPara>
                </a14:m>
                <a:endParaRPr lang="en-US" sz="3600" dirty="0"/>
              </a:p>
              <a:p>
                <a:pPr marL="0" indent="0">
                  <a:buNone/>
                </a:pPr>
                <a:endParaRPr lang="en-US" sz="2600" dirty="0"/>
              </a:p>
              <a:p>
                <a:r>
                  <a:rPr lang="en-US" sz="2600" b="1" dirty="0"/>
                  <a:t>Example 1: </a:t>
                </a:r>
                <a:r>
                  <a:rPr lang="en-US" sz="2600" dirty="0"/>
                  <a:t>Single, </a:t>
                </a:r>
                <a:r>
                  <a:rPr lang="en-US" sz="2600" b="1" dirty="0">
                    <a:solidFill>
                      <a:schemeClr val="accent5"/>
                    </a:solidFill>
                  </a:rPr>
                  <a:t>continuous variable</a:t>
                </a:r>
                <a:r>
                  <a:rPr lang="en-US" sz="2600" dirty="0"/>
                  <a:t>: Age</a:t>
                </a:r>
              </a:p>
              <a:p>
                <a:endParaRPr lang="en-US" sz="2600" dirty="0"/>
              </a:p>
              <a:p>
                <a:r>
                  <a:rPr lang="en-US" sz="2600" b="1" dirty="0"/>
                  <a:t>Example 2: </a:t>
                </a:r>
                <a:r>
                  <a:rPr lang="en-US" sz="2600" dirty="0"/>
                  <a:t>Single, </a:t>
                </a:r>
                <a:r>
                  <a:rPr lang="en-US" sz="2600" b="1" dirty="0">
                    <a:solidFill>
                      <a:schemeClr val="accent4"/>
                    </a:solidFill>
                  </a:rPr>
                  <a:t>&gt;2 categorical variable</a:t>
                </a:r>
                <a:r>
                  <a:rPr lang="en-US" sz="2600" dirty="0"/>
                  <a:t>: Race and Ethnicity</a:t>
                </a:r>
              </a:p>
              <a:p>
                <a:endParaRPr lang="en-US" sz="2600" dirty="0"/>
              </a:p>
              <a:p>
                <a:r>
                  <a:rPr lang="en-US" sz="2600" b="1" dirty="0"/>
                  <a:t>Example 3: </a:t>
                </a:r>
                <a:r>
                  <a:rPr lang="en-US" sz="2600" b="1" dirty="0">
                    <a:solidFill>
                      <a:schemeClr val="accent1"/>
                    </a:solidFill>
                  </a:rPr>
                  <a:t>Set of variables</a:t>
                </a:r>
                <a:r>
                  <a:rPr lang="en-US" sz="2600" dirty="0"/>
                  <a:t>: Race and Ethnicity, and Age</a:t>
                </a:r>
              </a:p>
              <a:p>
                <a:pPr marL="0" indent="0">
                  <a:buNone/>
                </a:pPr>
                <a:endParaRPr lang="en-US" sz="2600" dirty="0"/>
              </a:p>
              <a:p>
                <a:endParaRPr lang="en-US" sz="2600" dirty="0"/>
              </a:p>
              <a:p>
                <a:endParaRPr lang="en-US" sz="2600" dirty="0"/>
              </a:p>
            </p:txBody>
          </p:sp>
        </mc:Choice>
        <mc:Fallback>
          <p:sp>
            <p:nvSpPr>
              <p:cNvPr id="3" name="Content Placeholder 2"/>
              <p:cNvSpPr>
                <a:spLocks noGrp="1" noRot="1" noChangeAspect="1" noMove="1" noResize="1" noEditPoints="1" noAdjustHandles="1" noChangeArrowheads="1" noChangeShapeType="1" noTextEdit="1"/>
              </p:cNvSpPr>
              <p:nvPr>
                <p:ph sz="quarter" idx="14"/>
              </p:nvPr>
            </p:nvSpPr>
            <p:spPr>
              <a:xfrm>
                <a:off x="152400" y="1139952"/>
                <a:ext cx="11200410" cy="5413248"/>
              </a:xfrm>
              <a:blipFill>
                <a:blip r:embed="rId2"/>
                <a:stretch>
                  <a:fillRect l="-907"/>
                </a:stretch>
              </a:blipFill>
            </p:spPr>
            <p:txBody>
              <a:bodyPr/>
              <a:lstStyle/>
              <a:p>
                <a:r>
                  <a:rPr lang="en-US">
                    <a:noFill/>
                  </a:rPr>
                  <a:t> </a:t>
                </a:r>
              </a:p>
            </p:txBody>
          </p:sp>
        </mc:Fallback>
      </mc:AlternateContent>
      <p:sp>
        <p:nvSpPr>
          <p:cNvPr id="5" name="Date Placeholder 4">
            <a:extLst>
              <a:ext uri="{FF2B5EF4-FFF2-40B4-BE49-F238E27FC236}">
                <a16:creationId xmlns:a16="http://schemas.microsoft.com/office/drawing/2014/main" id="{EA8CD97C-3A90-61E3-9871-7A4014B5AD8E}"/>
              </a:ext>
            </a:extLst>
          </p:cNvPr>
          <p:cNvSpPr>
            <a:spLocks noGrp="1"/>
          </p:cNvSpPr>
          <p:nvPr>
            <p:ph type="dt" sz="half" idx="10"/>
          </p:nvPr>
        </p:nvSpPr>
        <p:spPr/>
        <p:txBody>
          <a:bodyPr/>
          <a:lstStyle/>
          <a:p>
            <a:r>
              <a:rPr lang="en-US"/>
              <a:t>April 26, 2023</a:t>
            </a:r>
          </a:p>
        </p:txBody>
      </p:sp>
      <p:sp>
        <p:nvSpPr>
          <p:cNvPr id="6" name="Footer Placeholder 5">
            <a:extLst>
              <a:ext uri="{FF2B5EF4-FFF2-40B4-BE49-F238E27FC236}">
                <a16:creationId xmlns:a16="http://schemas.microsoft.com/office/drawing/2014/main" id="{7134BDB7-B9C4-05D2-0AE1-704D2E979E9A}"/>
              </a:ext>
            </a:extLst>
          </p:cNvPr>
          <p:cNvSpPr>
            <a:spLocks noGrp="1"/>
          </p:cNvSpPr>
          <p:nvPr>
            <p:ph type="ftr" sz="quarter" idx="11"/>
          </p:nvPr>
        </p:nvSpPr>
        <p:spPr/>
        <p:txBody>
          <a:bodyPr/>
          <a:lstStyle/>
          <a:p>
            <a:r>
              <a:rPr lang="en-US"/>
              <a:t>Class 8 Notes</a:t>
            </a:r>
          </a:p>
        </p:txBody>
      </p:sp>
    </p:spTree>
    <p:extLst>
      <p:ext uri="{BB962C8B-B14F-4D97-AF65-F5344CB8AC3E}">
        <p14:creationId xmlns:p14="http://schemas.microsoft.com/office/powerpoint/2010/main" val="22126584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C905724-1311-5EE2-1DCA-C3083C32601A}"/>
              </a:ext>
            </a:extLst>
          </p:cNvPr>
          <p:cNvSpPr/>
          <p:nvPr/>
        </p:nvSpPr>
        <p:spPr>
          <a:xfrm>
            <a:off x="0" y="147321"/>
            <a:ext cx="12192000" cy="843280"/>
          </a:xfrm>
          <a:prstGeom prst="rect">
            <a:avLst/>
          </a:prstGeom>
          <a:solidFill>
            <a:srgbClr val="CAE4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LRT Example 1: Breast Cancer Diagnosis (I)</a:t>
            </a:r>
          </a:p>
        </p:txBody>
      </p:sp>
      <mc:AlternateContent xmlns:mc="http://schemas.openxmlformats.org/markup-compatibility/2006">
        <mc:Choice xmlns:a14="http://schemas.microsoft.com/office/drawing/2010/main" Requires="a14">
          <p:sp>
            <p:nvSpPr>
              <p:cNvPr id="3" name="Content Placeholder 2"/>
              <p:cNvSpPr>
                <a:spLocks noGrp="1"/>
              </p:cNvSpPr>
              <p:nvPr>
                <p:ph sz="quarter" idx="14"/>
              </p:nvPr>
            </p:nvSpPr>
            <p:spPr>
              <a:xfrm>
                <a:off x="152400" y="1139952"/>
                <a:ext cx="11200410" cy="5413248"/>
              </a:xfrm>
            </p:spPr>
            <p:txBody>
              <a:bodyPr numCol="2">
                <a:normAutofit/>
              </a:bodyPr>
              <a:lstStyle/>
              <a:p>
                <a:r>
                  <a:rPr lang="en-US" dirty="0"/>
                  <a:t>Single, continuous variable: Age</a:t>
                </a:r>
              </a:p>
              <a:p>
                <a:pPr marL="342900" indent="-342900">
                  <a:buFont typeface="+mj-lt"/>
                  <a:buAutoNum type="arabicPeriod"/>
                </a:pPr>
                <a:r>
                  <a:rPr lang="en-US" dirty="0"/>
                  <a:t>Hypothesis test:</a:t>
                </a:r>
              </a:p>
              <a:p>
                <a:pPr lvl="1"/>
                <a:r>
                  <a:rPr lang="en-US" dirty="0"/>
                  <a:t>H</a:t>
                </a:r>
                <a:r>
                  <a:rPr lang="en-US" baseline="-25000" dirty="0"/>
                  <a:t>0</a:t>
                </a:r>
                <a:r>
                  <a:rPr lang="en-US" dirty="0"/>
                  <a:t>: </a:t>
                </a:r>
                <a14:m>
                  <m:oMath xmlns:m="http://schemas.openxmlformats.org/officeDocument/2006/math">
                    <m:sSub>
                      <m:sSubPr>
                        <m:ctrlPr>
                          <a:rPr lang="en-US" b="0" i="1" smtClean="0">
                            <a:solidFill>
                              <a:schemeClr val="tx1"/>
                            </a:solidFill>
                            <a:latin typeface="Cambria Math" panose="02040503050406030204" pitchFamily="18" charset="0"/>
                            <a:cs typeface="Calibri" panose="020F0502020204030204" pitchFamily="34" charset="0"/>
                          </a:rPr>
                        </m:ctrlPr>
                      </m:sSubPr>
                      <m:e>
                        <m:r>
                          <a:rPr lang="en-US" b="0" i="1" smtClean="0">
                            <a:solidFill>
                              <a:schemeClr val="tx1"/>
                            </a:solidFill>
                            <a:latin typeface="Cambria Math" panose="02040503050406030204" pitchFamily="18" charset="0"/>
                            <a:cs typeface="Calibri" panose="020F0502020204030204" pitchFamily="34" charset="0"/>
                          </a:rPr>
                          <m:t>𝛽</m:t>
                        </m:r>
                      </m:e>
                      <m:sub>
                        <m:r>
                          <a:rPr lang="en-US" b="0" i="1" smtClean="0">
                            <a:solidFill>
                              <a:schemeClr val="tx1"/>
                            </a:solidFill>
                            <a:latin typeface="Cambria Math" panose="02040503050406030204" pitchFamily="18" charset="0"/>
                            <a:cs typeface="Calibri" panose="020F0502020204030204" pitchFamily="34" charset="0"/>
                          </a:rPr>
                          <m:t>5</m:t>
                        </m:r>
                      </m:sub>
                    </m:sSub>
                    <m:r>
                      <a:rPr lang="en-US" b="0" i="1" smtClean="0">
                        <a:solidFill>
                          <a:schemeClr val="tx1"/>
                        </a:solidFill>
                        <a:latin typeface="Cambria Math" panose="02040503050406030204" pitchFamily="18" charset="0"/>
                        <a:cs typeface="Calibri" panose="020F0502020204030204" pitchFamily="34" charset="0"/>
                      </a:rPr>
                      <m:t>=0</m:t>
                    </m:r>
                  </m:oMath>
                </a14:m>
                <a:endParaRPr lang="en-US" dirty="0"/>
              </a:p>
              <a:p>
                <a:pPr lvl="1"/>
                <a:r>
                  <a:rPr lang="en-US" dirty="0"/>
                  <a:t>H</a:t>
                </a:r>
                <a:r>
                  <a:rPr lang="en-US" baseline="-25000" dirty="0"/>
                  <a:t>1</a:t>
                </a:r>
                <a:r>
                  <a:rPr lang="en-US" dirty="0"/>
                  <a:t>: </a:t>
                </a:r>
                <a14:m>
                  <m:oMath xmlns:m="http://schemas.openxmlformats.org/officeDocument/2006/math">
                    <m:sSub>
                      <m:sSubPr>
                        <m:ctrlPr>
                          <a:rPr lang="en-US" b="0" i="1" smtClean="0">
                            <a:solidFill>
                              <a:schemeClr val="tx1"/>
                            </a:solidFill>
                            <a:latin typeface="Cambria Math" panose="02040503050406030204" pitchFamily="18" charset="0"/>
                            <a:cs typeface="Calibri" panose="020F0502020204030204" pitchFamily="34" charset="0"/>
                          </a:rPr>
                        </m:ctrlPr>
                      </m:sSubPr>
                      <m:e>
                        <m:r>
                          <a:rPr lang="en-US" b="0" i="1" smtClean="0">
                            <a:solidFill>
                              <a:schemeClr val="tx1"/>
                            </a:solidFill>
                            <a:latin typeface="Cambria Math" panose="02040503050406030204" pitchFamily="18" charset="0"/>
                            <a:cs typeface="Calibri" panose="020F0502020204030204" pitchFamily="34" charset="0"/>
                          </a:rPr>
                          <m:t>𝛽</m:t>
                        </m:r>
                      </m:e>
                      <m:sub>
                        <m:r>
                          <a:rPr lang="en-US" b="0" i="1" smtClean="0">
                            <a:solidFill>
                              <a:schemeClr val="tx1"/>
                            </a:solidFill>
                            <a:latin typeface="Cambria Math" panose="02040503050406030204" pitchFamily="18" charset="0"/>
                            <a:cs typeface="Calibri" panose="020F0502020204030204" pitchFamily="34" charset="0"/>
                          </a:rPr>
                          <m:t>5</m:t>
                        </m:r>
                      </m:sub>
                    </m:sSub>
                    <m:r>
                      <a:rPr lang="en-US" b="0" i="1" smtClean="0">
                        <a:solidFill>
                          <a:schemeClr val="tx1"/>
                        </a:solidFill>
                        <a:latin typeface="Cambria Math" panose="02040503050406030204" pitchFamily="18" charset="0"/>
                        <a:cs typeface="Calibri" panose="020F0502020204030204" pitchFamily="34" charset="0"/>
                      </a:rPr>
                      <m:t>≠</m:t>
                    </m:r>
                    <m:r>
                      <a:rPr lang="en-US" b="0" i="1" smtClean="0">
                        <a:solidFill>
                          <a:schemeClr val="tx1"/>
                        </a:solidFill>
                        <a:latin typeface="Cambria Math" panose="02040503050406030204" pitchFamily="18" charset="0"/>
                        <a:cs typeface="Calibri" panose="020F0502020204030204" pitchFamily="34" charset="0"/>
                      </a:rPr>
                      <m:t>0</m:t>
                    </m:r>
                  </m:oMath>
                </a14:m>
                <a:endParaRPr lang="en-US" dirty="0"/>
              </a:p>
              <a:p>
                <a:pPr marL="514350" indent="-514350">
                  <a:buFont typeface="+mj-lt"/>
                  <a:buAutoNum type="arabicPeriod"/>
                </a:pPr>
                <a:endParaRPr lang="en-US" dirty="0"/>
              </a:p>
              <a:p>
                <a:endParaRPr lang="en-US" dirty="0"/>
              </a:p>
              <a:p>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sz="quarter" idx="14"/>
              </p:nvPr>
            </p:nvSpPr>
            <p:spPr>
              <a:xfrm>
                <a:off x="152400" y="1139952"/>
                <a:ext cx="11200410" cy="5413248"/>
              </a:xfrm>
              <a:blipFill>
                <a:blip r:embed="rId2"/>
                <a:stretch>
                  <a:fillRect l="-1247" t="-1874"/>
                </a:stretch>
              </a:blipFill>
            </p:spPr>
            <p:txBody>
              <a:bodyPr/>
              <a:lstStyle/>
              <a:p>
                <a:r>
                  <a:rPr lang="en-US">
                    <a:noFill/>
                  </a:rPr>
                  <a:t> </a:t>
                </a:r>
              </a:p>
            </p:txBody>
          </p:sp>
        </mc:Fallback>
      </mc:AlternateContent>
      <p:sp>
        <p:nvSpPr>
          <p:cNvPr id="8" name="Date Placeholder 7">
            <a:extLst>
              <a:ext uri="{FF2B5EF4-FFF2-40B4-BE49-F238E27FC236}">
                <a16:creationId xmlns:a16="http://schemas.microsoft.com/office/drawing/2014/main" id="{AA65CC1E-6EE6-4F9E-0A95-CDBF0C25A0AA}"/>
              </a:ext>
            </a:extLst>
          </p:cNvPr>
          <p:cNvSpPr>
            <a:spLocks noGrp="1"/>
          </p:cNvSpPr>
          <p:nvPr>
            <p:ph type="dt" sz="half" idx="10"/>
          </p:nvPr>
        </p:nvSpPr>
        <p:spPr/>
        <p:txBody>
          <a:bodyPr/>
          <a:lstStyle/>
          <a:p>
            <a:r>
              <a:rPr lang="en-US"/>
              <a:t>April 26, 2023</a:t>
            </a:r>
          </a:p>
        </p:txBody>
      </p:sp>
      <p:sp>
        <p:nvSpPr>
          <p:cNvPr id="9" name="Footer Placeholder 8">
            <a:extLst>
              <a:ext uri="{FF2B5EF4-FFF2-40B4-BE49-F238E27FC236}">
                <a16:creationId xmlns:a16="http://schemas.microsoft.com/office/drawing/2014/main" id="{F7CEE080-D586-6044-8387-92C62052E9A5}"/>
              </a:ext>
            </a:extLst>
          </p:cNvPr>
          <p:cNvSpPr>
            <a:spLocks noGrp="1"/>
          </p:cNvSpPr>
          <p:nvPr>
            <p:ph type="ftr" sz="quarter" idx="11"/>
          </p:nvPr>
        </p:nvSpPr>
        <p:spPr/>
        <p:txBody>
          <a:bodyPr/>
          <a:lstStyle/>
          <a:p>
            <a:r>
              <a:rPr lang="en-US"/>
              <a:t>Class 8 Notes</a:t>
            </a:r>
          </a:p>
        </p:txBody>
      </p:sp>
    </p:spTree>
    <p:extLst>
      <p:ext uri="{BB962C8B-B14F-4D97-AF65-F5344CB8AC3E}">
        <p14:creationId xmlns:p14="http://schemas.microsoft.com/office/powerpoint/2010/main" val="376597526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C905724-1311-5EE2-1DCA-C3083C32601A}"/>
              </a:ext>
            </a:extLst>
          </p:cNvPr>
          <p:cNvSpPr/>
          <p:nvPr/>
        </p:nvSpPr>
        <p:spPr>
          <a:xfrm>
            <a:off x="0" y="147321"/>
            <a:ext cx="12192000" cy="843280"/>
          </a:xfrm>
          <a:prstGeom prst="rect">
            <a:avLst/>
          </a:prstGeom>
          <a:solidFill>
            <a:srgbClr val="CAE4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LRT Example 1: Breast Cancer Diagnosis (II)</a:t>
            </a:r>
          </a:p>
        </p:txBody>
      </p:sp>
      <p:sp>
        <p:nvSpPr>
          <p:cNvPr id="3" name="Content Placeholder 2"/>
          <p:cNvSpPr>
            <a:spLocks noGrp="1"/>
          </p:cNvSpPr>
          <p:nvPr>
            <p:ph sz="quarter" idx="14"/>
          </p:nvPr>
        </p:nvSpPr>
        <p:spPr>
          <a:xfrm>
            <a:off x="152400" y="1139952"/>
            <a:ext cx="11200410" cy="5413248"/>
          </a:xfrm>
        </p:spPr>
        <p:txBody>
          <a:bodyPr numCol="2">
            <a:normAutofit/>
          </a:bodyPr>
          <a:lstStyle/>
          <a:p>
            <a:r>
              <a:rPr lang="en-US" dirty="0"/>
              <a:t>Single, continuous variable: Age</a:t>
            </a:r>
          </a:p>
          <a:p>
            <a:pPr marL="0" indent="0">
              <a:buNone/>
            </a:pPr>
            <a:r>
              <a:rPr lang="en-US" dirty="0"/>
              <a:t>2. Calculate G value</a:t>
            </a:r>
          </a:p>
          <a:p>
            <a:endParaRPr lang="en-US" dirty="0"/>
          </a:p>
          <a:p>
            <a:endParaRPr lang="en-US" dirty="0"/>
          </a:p>
        </p:txBody>
      </p:sp>
      <p:pic>
        <p:nvPicPr>
          <p:cNvPr id="6" name="Picture 5">
            <a:extLst>
              <a:ext uri="{FF2B5EF4-FFF2-40B4-BE49-F238E27FC236}">
                <a16:creationId xmlns:a16="http://schemas.microsoft.com/office/drawing/2014/main" id="{428077C9-C6DE-5C72-BD83-A786A1874D8B}"/>
              </a:ext>
            </a:extLst>
          </p:cNvPr>
          <p:cNvPicPr>
            <a:picLocks noChangeAspect="1"/>
          </p:cNvPicPr>
          <p:nvPr/>
        </p:nvPicPr>
        <p:blipFill>
          <a:blip r:embed="rId2"/>
          <a:stretch>
            <a:fillRect/>
          </a:stretch>
        </p:blipFill>
        <p:spPr>
          <a:xfrm>
            <a:off x="1605189" y="2070937"/>
            <a:ext cx="8981622" cy="4787063"/>
          </a:xfrm>
          <a:prstGeom prst="rect">
            <a:avLst/>
          </a:prstGeom>
        </p:spPr>
      </p:pic>
      <p:sp>
        <p:nvSpPr>
          <p:cNvPr id="5" name="Date Placeholder 4">
            <a:extLst>
              <a:ext uri="{FF2B5EF4-FFF2-40B4-BE49-F238E27FC236}">
                <a16:creationId xmlns:a16="http://schemas.microsoft.com/office/drawing/2014/main" id="{78292143-53FA-3A9B-A14A-14DA2CFF20F0}"/>
              </a:ext>
            </a:extLst>
          </p:cNvPr>
          <p:cNvSpPr>
            <a:spLocks noGrp="1"/>
          </p:cNvSpPr>
          <p:nvPr>
            <p:ph type="dt" sz="half" idx="10"/>
          </p:nvPr>
        </p:nvSpPr>
        <p:spPr/>
        <p:txBody>
          <a:bodyPr/>
          <a:lstStyle/>
          <a:p>
            <a:r>
              <a:rPr lang="en-US"/>
              <a:t>April 26, 2023</a:t>
            </a:r>
          </a:p>
        </p:txBody>
      </p:sp>
      <p:sp>
        <p:nvSpPr>
          <p:cNvPr id="8" name="Footer Placeholder 7">
            <a:extLst>
              <a:ext uri="{FF2B5EF4-FFF2-40B4-BE49-F238E27FC236}">
                <a16:creationId xmlns:a16="http://schemas.microsoft.com/office/drawing/2014/main" id="{B678D0C3-33A2-D422-AE1D-687286719C5C}"/>
              </a:ext>
            </a:extLst>
          </p:cNvPr>
          <p:cNvSpPr>
            <a:spLocks noGrp="1"/>
          </p:cNvSpPr>
          <p:nvPr>
            <p:ph type="ftr" sz="quarter" idx="11"/>
          </p:nvPr>
        </p:nvSpPr>
        <p:spPr/>
        <p:txBody>
          <a:bodyPr/>
          <a:lstStyle/>
          <a:p>
            <a:r>
              <a:rPr lang="en-US"/>
              <a:t>Class 8 Notes</a:t>
            </a:r>
          </a:p>
        </p:txBody>
      </p:sp>
    </p:spTree>
    <p:extLst>
      <p:ext uri="{BB962C8B-B14F-4D97-AF65-F5344CB8AC3E}">
        <p14:creationId xmlns:p14="http://schemas.microsoft.com/office/powerpoint/2010/main" val="21656533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C905724-1311-5EE2-1DCA-C3083C32601A}"/>
              </a:ext>
            </a:extLst>
          </p:cNvPr>
          <p:cNvSpPr/>
          <p:nvPr/>
        </p:nvSpPr>
        <p:spPr>
          <a:xfrm>
            <a:off x="0" y="147321"/>
            <a:ext cx="12192000" cy="843280"/>
          </a:xfrm>
          <a:prstGeom prst="rect">
            <a:avLst/>
          </a:prstGeom>
          <a:solidFill>
            <a:srgbClr val="CAE4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LRT Example 1: Breast Cancer Diagnosis (III)</a:t>
            </a:r>
          </a:p>
        </p:txBody>
      </p:sp>
      <mc:AlternateContent xmlns:mc="http://schemas.openxmlformats.org/markup-compatibility/2006">
        <mc:Choice xmlns:a14="http://schemas.microsoft.com/office/drawing/2010/main" Requires="a14">
          <p:sp>
            <p:nvSpPr>
              <p:cNvPr id="3" name="Content Placeholder 2"/>
              <p:cNvSpPr>
                <a:spLocks noGrp="1"/>
              </p:cNvSpPr>
              <p:nvPr>
                <p:ph sz="quarter" idx="14"/>
              </p:nvPr>
            </p:nvSpPr>
            <p:spPr>
              <a:xfrm>
                <a:off x="152400" y="1139952"/>
                <a:ext cx="11200410" cy="5413248"/>
              </a:xfrm>
            </p:spPr>
            <p:txBody>
              <a:bodyPr numCol="1">
                <a:normAutofit/>
              </a:bodyPr>
              <a:lstStyle/>
              <a:p>
                <a:r>
                  <a:rPr lang="en-US" dirty="0"/>
                  <a:t>Single, continuous variable: Age</a:t>
                </a:r>
              </a:p>
              <a:p>
                <a:pPr marL="514350" indent="-514350">
                  <a:buAutoNum type="arabicPeriod" startAt="3"/>
                </a:pPr>
                <a:r>
                  <a:rPr lang="en-US" dirty="0"/>
                  <a:t>Translate to hypothesis</a:t>
                </a:r>
              </a:p>
              <a:p>
                <a:pPr marL="514350" indent="-514350">
                  <a:buAutoNum type="arabicPeriod" startAt="3"/>
                </a:pPr>
                <a:endParaRPr lang="en-US" sz="800" dirty="0"/>
              </a:p>
              <a:p>
                <a:pPr marL="457200" lvl="1" indent="0">
                  <a:buNone/>
                </a:pPr>
                <a:r>
                  <a:rPr lang="en-US" dirty="0"/>
                  <a:t>	The test statistic is 352.6 under a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𝜒</m:t>
                        </m:r>
                      </m:e>
                      <m:sup>
                        <m:r>
                          <a:rPr lang="en-US" b="0" i="1" smtClean="0">
                            <a:latin typeface="Cambria Math" panose="02040503050406030204" pitchFamily="18" charset="0"/>
                          </a:rPr>
                          <m:t>2</m:t>
                        </m:r>
                      </m:sup>
                    </m:sSup>
                    <m:r>
                      <a:rPr lang="en-US" b="0" i="1" smtClean="0">
                        <a:latin typeface="Cambria Math" panose="02040503050406030204" pitchFamily="18" charset="0"/>
                      </a:rPr>
                      <m:t>(</m:t>
                    </m:r>
                    <m:r>
                      <a:rPr lang="en-US" b="0" i="1" smtClean="0">
                        <a:latin typeface="Cambria Math" panose="02040503050406030204" pitchFamily="18" charset="0"/>
                      </a:rPr>
                      <m:t>𝑑𝑓</m:t>
                    </m:r>
                    <m:r>
                      <a:rPr lang="en-US" b="0" i="1" smtClean="0">
                        <a:latin typeface="Cambria Math" panose="02040503050406030204" pitchFamily="18" charset="0"/>
                      </a:rPr>
                      <m:t>=1)</m:t>
                    </m:r>
                  </m:oMath>
                </a14:m>
                <a:r>
                  <a:rPr lang="en-US" dirty="0"/>
                  <a:t> distribution, which is 	much greater than 3.84 (critical value for 5% significance level). We 	reject the null hypothesis that the coefficient corresponding to age is 	0. </a:t>
                </a:r>
              </a:p>
              <a:p>
                <a:pPr marL="457200" lvl="1" indent="0">
                  <a:buNone/>
                </a:pPr>
                <a:endParaRPr lang="en-US" dirty="0"/>
              </a:p>
              <a:p>
                <a:pPr marL="514350" indent="-514350">
                  <a:buAutoNum type="arabicPeriod" startAt="3"/>
                </a:pPr>
                <a:r>
                  <a:rPr lang="en-US" dirty="0"/>
                  <a:t>Clinically meaningful statement</a:t>
                </a:r>
              </a:p>
              <a:p>
                <a:pPr marL="0" indent="0">
                  <a:buNone/>
                </a:pPr>
                <a:r>
                  <a:rPr lang="en-US" dirty="0"/>
                  <a:t>	The results suggest that the coefficient corresponding to age does not 	equal to 0. Thus, the model including age helps us fit the breast 	cancer diagnosis outcome. </a:t>
                </a:r>
              </a:p>
              <a:p>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sz="quarter" idx="14"/>
              </p:nvPr>
            </p:nvSpPr>
            <p:spPr>
              <a:xfrm>
                <a:off x="152400" y="1139952"/>
                <a:ext cx="11200410" cy="5413248"/>
              </a:xfrm>
              <a:blipFill>
                <a:blip r:embed="rId2"/>
                <a:stretch>
                  <a:fillRect l="-1247" t="-1874" r="-794"/>
                </a:stretch>
              </a:blipFill>
            </p:spPr>
            <p:txBody>
              <a:bodyPr/>
              <a:lstStyle/>
              <a:p>
                <a:r>
                  <a:rPr lang="en-US">
                    <a:noFill/>
                  </a:rPr>
                  <a:t> </a:t>
                </a:r>
              </a:p>
            </p:txBody>
          </p:sp>
        </mc:Fallback>
      </mc:AlternateContent>
      <p:sp>
        <p:nvSpPr>
          <p:cNvPr id="5" name="Date Placeholder 4">
            <a:extLst>
              <a:ext uri="{FF2B5EF4-FFF2-40B4-BE49-F238E27FC236}">
                <a16:creationId xmlns:a16="http://schemas.microsoft.com/office/drawing/2014/main" id="{8B9810ED-5129-1970-2EE7-54FB9B8B0C61}"/>
              </a:ext>
            </a:extLst>
          </p:cNvPr>
          <p:cNvSpPr>
            <a:spLocks noGrp="1"/>
          </p:cNvSpPr>
          <p:nvPr>
            <p:ph type="dt" sz="half" idx="10"/>
          </p:nvPr>
        </p:nvSpPr>
        <p:spPr/>
        <p:txBody>
          <a:bodyPr/>
          <a:lstStyle/>
          <a:p>
            <a:r>
              <a:rPr lang="en-US"/>
              <a:t>April 26, 2023</a:t>
            </a:r>
          </a:p>
        </p:txBody>
      </p:sp>
      <p:sp>
        <p:nvSpPr>
          <p:cNvPr id="8" name="Footer Placeholder 7">
            <a:extLst>
              <a:ext uri="{FF2B5EF4-FFF2-40B4-BE49-F238E27FC236}">
                <a16:creationId xmlns:a16="http://schemas.microsoft.com/office/drawing/2014/main" id="{4DA8BB7E-1251-CBBD-9334-923BF10E4D26}"/>
              </a:ext>
            </a:extLst>
          </p:cNvPr>
          <p:cNvSpPr>
            <a:spLocks noGrp="1"/>
          </p:cNvSpPr>
          <p:nvPr>
            <p:ph type="ftr" sz="quarter" idx="11"/>
          </p:nvPr>
        </p:nvSpPr>
        <p:spPr/>
        <p:txBody>
          <a:bodyPr/>
          <a:lstStyle/>
          <a:p>
            <a:r>
              <a:rPr lang="en-US"/>
              <a:t>Class 8 Notes</a:t>
            </a:r>
          </a:p>
        </p:txBody>
      </p:sp>
    </p:spTree>
    <p:extLst>
      <p:ext uri="{BB962C8B-B14F-4D97-AF65-F5344CB8AC3E}">
        <p14:creationId xmlns:p14="http://schemas.microsoft.com/office/powerpoint/2010/main" val="426890155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C905724-1311-5EE2-1DCA-C3083C32601A}"/>
              </a:ext>
            </a:extLst>
          </p:cNvPr>
          <p:cNvSpPr/>
          <p:nvPr/>
        </p:nvSpPr>
        <p:spPr>
          <a:xfrm>
            <a:off x="0" y="147321"/>
            <a:ext cx="12192000" cy="843280"/>
          </a:xfrm>
          <a:prstGeom prst="rect">
            <a:avLst/>
          </a:prstGeom>
          <a:solidFill>
            <a:srgbClr val="CAE4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LRT Example 2: Breast Cancer Diagnosis (I)</a:t>
            </a:r>
          </a:p>
        </p:txBody>
      </p:sp>
      <mc:AlternateContent xmlns:mc="http://schemas.openxmlformats.org/markup-compatibility/2006">
        <mc:Choice xmlns:a14="http://schemas.microsoft.com/office/drawing/2010/main" Requires="a14">
          <p:sp>
            <p:nvSpPr>
              <p:cNvPr id="3" name="Content Placeholder 2"/>
              <p:cNvSpPr>
                <a:spLocks noGrp="1"/>
              </p:cNvSpPr>
              <p:nvPr>
                <p:ph sz="quarter" idx="14"/>
              </p:nvPr>
            </p:nvSpPr>
            <p:spPr>
              <a:xfrm>
                <a:off x="152400" y="1139952"/>
                <a:ext cx="11200410" cy="5413248"/>
              </a:xfrm>
            </p:spPr>
            <p:txBody>
              <a:bodyPr>
                <a:normAutofit/>
              </a:bodyPr>
              <a:lstStyle/>
              <a:p>
                <a:r>
                  <a:rPr lang="en-US" dirty="0"/>
                  <a:t>Single, categorical variable: Race and Ethnicity</a:t>
                </a:r>
              </a:p>
              <a:p>
                <a:pPr marL="514350" indent="-514350">
                  <a:buAutoNum type="arabicPeriod"/>
                </a:pPr>
                <a:r>
                  <a:rPr lang="en-US" sz="2600" dirty="0"/>
                  <a:t>Hypothesis test</a:t>
                </a:r>
              </a:p>
              <a:p>
                <a:pPr lvl="1"/>
                <a:r>
                  <a:rPr lang="en-US" dirty="0"/>
                  <a:t>H</a:t>
                </a:r>
                <a:r>
                  <a:rPr lang="en-US" baseline="-25000" dirty="0"/>
                  <a:t>0</a:t>
                </a:r>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b="0" i="1" smtClean="0">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b="0" i="1" smtClean="0">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b="0" i="1" smtClean="0">
                            <a:latin typeface="Cambria Math" panose="02040503050406030204" pitchFamily="18" charset="0"/>
                          </a:rPr>
                          <m:t>3</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b="0" i="1" smtClean="0">
                            <a:latin typeface="Cambria Math" panose="02040503050406030204" pitchFamily="18" charset="0"/>
                          </a:rPr>
                          <m:t>4</m:t>
                        </m:r>
                      </m:sub>
                    </m:sSub>
                    <m:r>
                      <a:rPr lang="en-US" i="1">
                        <a:latin typeface="Cambria Math" panose="02040503050406030204" pitchFamily="18" charset="0"/>
                      </a:rPr>
                      <m:t>=0</m:t>
                    </m:r>
                  </m:oMath>
                </a14:m>
                <a:r>
                  <a:rPr lang="en-US" dirty="0"/>
                  <a:t> </a:t>
                </a:r>
              </a:p>
              <a:p>
                <a:pPr lvl="1"/>
                <a:r>
                  <a:rPr lang="en-US" dirty="0"/>
                  <a:t>H</a:t>
                </a:r>
                <a:r>
                  <a:rPr lang="en-US" baseline="-25000" dirty="0"/>
                  <a:t>1</a:t>
                </a:r>
                <a:r>
                  <a:rPr lang="en-US" dirty="0"/>
                  <a:t>: at least one of the above </a:t>
                </a:r>
                <a14:m>
                  <m:oMath xmlns:m="http://schemas.openxmlformats.org/officeDocument/2006/math">
                    <m:r>
                      <a:rPr lang="en-US" i="1">
                        <a:latin typeface="Cambria Math" panose="02040503050406030204" pitchFamily="18" charset="0"/>
                      </a:rPr>
                      <m:t>𝛽</m:t>
                    </m:r>
                  </m:oMath>
                </a14:m>
                <a:r>
                  <a:rPr lang="en-US" dirty="0"/>
                  <a:t>’s is not equal to 0</a:t>
                </a:r>
              </a:p>
              <a:p>
                <a:pPr marL="0" indent="0">
                  <a:buNone/>
                </a:pPr>
                <a:endParaRPr lang="en-US" sz="2600" dirty="0"/>
              </a:p>
            </p:txBody>
          </p:sp>
        </mc:Choice>
        <mc:Fallback>
          <p:sp>
            <p:nvSpPr>
              <p:cNvPr id="3" name="Content Placeholder 2"/>
              <p:cNvSpPr>
                <a:spLocks noGrp="1" noRot="1" noChangeAspect="1" noMove="1" noResize="1" noEditPoints="1" noAdjustHandles="1" noChangeArrowheads="1" noChangeShapeType="1" noTextEdit="1"/>
              </p:cNvSpPr>
              <p:nvPr>
                <p:ph sz="quarter" idx="14"/>
              </p:nvPr>
            </p:nvSpPr>
            <p:spPr>
              <a:xfrm>
                <a:off x="152400" y="1139952"/>
                <a:ext cx="11200410" cy="5413248"/>
              </a:xfrm>
              <a:blipFill>
                <a:blip r:embed="rId2"/>
                <a:stretch>
                  <a:fillRect l="-1134" t="-1874"/>
                </a:stretch>
              </a:blipFill>
            </p:spPr>
            <p:txBody>
              <a:bodyPr/>
              <a:lstStyle/>
              <a:p>
                <a:r>
                  <a:rPr lang="en-US">
                    <a:noFill/>
                  </a:rPr>
                  <a:t> </a:t>
                </a:r>
              </a:p>
            </p:txBody>
          </p:sp>
        </mc:Fallback>
      </mc:AlternateContent>
      <p:sp>
        <p:nvSpPr>
          <p:cNvPr id="8" name="Date Placeholder 7">
            <a:extLst>
              <a:ext uri="{FF2B5EF4-FFF2-40B4-BE49-F238E27FC236}">
                <a16:creationId xmlns:a16="http://schemas.microsoft.com/office/drawing/2014/main" id="{56EE0D25-3615-BDB6-EB35-3A4E96C5FD00}"/>
              </a:ext>
            </a:extLst>
          </p:cNvPr>
          <p:cNvSpPr>
            <a:spLocks noGrp="1"/>
          </p:cNvSpPr>
          <p:nvPr>
            <p:ph type="dt" sz="half" idx="10"/>
          </p:nvPr>
        </p:nvSpPr>
        <p:spPr/>
        <p:txBody>
          <a:bodyPr/>
          <a:lstStyle/>
          <a:p>
            <a:r>
              <a:rPr lang="en-US"/>
              <a:t>April 26, 2023</a:t>
            </a:r>
          </a:p>
        </p:txBody>
      </p:sp>
      <p:sp>
        <p:nvSpPr>
          <p:cNvPr id="9" name="Footer Placeholder 8">
            <a:extLst>
              <a:ext uri="{FF2B5EF4-FFF2-40B4-BE49-F238E27FC236}">
                <a16:creationId xmlns:a16="http://schemas.microsoft.com/office/drawing/2014/main" id="{B4BAE88D-9D2E-935F-E0F0-FE4643F0DFAF}"/>
              </a:ext>
            </a:extLst>
          </p:cNvPr>
          <p:cNvSpPr>
            <a:spLocks noGrp="1"/>
          </p:cNvSpPr>
          <p:nvPr>
            <p:ph type="ftr" sz="quarter" idx="11"/>
          </p:nvPr>
        </p:nvSpPr>
        <p:spPr/>
        <p:txBody>
          <a:bodyPr/>
          <a:lstStyle/>
          <a:p>
            <a:r>
              <a:rPr lang="en-US"/>
              <a:t>Class 8 Notes</a:t>
            </a:r>
          </a:p>
        </p:txBody>
      </p:sp>
    </p:spTree>
    <p:extLst>
      <p:ext uri="{BB962C8B-B14F-4D97-AF65-F5344CB8AC3E}">
        <p14:creationId xmlns:p14="http://schemas.microsoft.com/office/powerpoint/2010/main" val="181448671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C905724-1311-5EE2-1DCA-C3083C32601A}"/>
              </a:ext>
            </a:extLst>
          </p:cNvPr>
          <p:cNvSpPr/>
          <p:nvPr/>
        </p:nvSpPr>
        <p:spPr>
          <a:xfrm>
            <a:off x="0" y="147321"/>
            <a:ext cx="12192000" cy="843280"/>
          </a:xfrm>
          <a:prstGeom prst="rect">
            <a:avLst/>
          </a:prstGeom>
          <a:solidFill>
            <a:srgbClr val="CAE4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LRT Example 2: Breast Cancer Diagnosis (II)</a:t>
            </a:r>
          </a:p>
        </p:txBody>
      </p:sp>
      <p:sp>
        <p:nvSpPr>
          <p:cNvPr id="3" name="Content Placeholder 2"/>
          <p:cNvSpPr>
            <a:spLocks noGrp="1"/>
          </p:cNvSpPr>
          <p:nvPr>
            <p:ph sz="quarter" idx="14"/>
          </p:nvPr>
        </p:nvSpPr>
        <p:spPr>
          <a:xfrm>
            <a:off x="152400" y="1139952"/>
            <a:ext cx="11200410" cy="5413248"/>
          </a:xfrm>
        </p:spPr>
        <p:txBody>
          <a:bodyPr>
            <a:normAutofit/>
          </a:bodyPr>
          <a:lstStyle/>
          <a:p>
            <a:r>
              <a:rPr lang="en-US" dirty="0"/>
              <a:t>Single, categorical variable: Race and Ethnicity</a:t>
            </a:r>
          </a:p>
          <a:p>
            <a:pPr marL="0" indent="0">
              <a:buNone/>
            </a:pPr>
            <a:r>
              <a:rPr lang="en-US" sz="2600" dirty="0"/>
              <a:t>2. Calculate G</a:t>
            </a:r>
          </a:p>
          <a:p>
            <a:pPr marL="514350" indent="-514350">
              <a:buAutoNum type="arabicPeriod"/>
            </a:pPr>
            <a:endParaRPr lang="en-US" sz="2600" dirty="0"/>
          </a:p>
          <a:p>
            <a:endParaRPr lang="en-US" sz="2600" dirty="0"/>
          </a:p>
        </p:txBody>
      </p:sp>
      <p:pic>
        <p:nvPicPr>
          <p:cNvPr id="6" name="Picture 5">
            <a:extLst>
              <a:ext uri="{FF2B5EF4-FFF2-40B4-BE49-F238E27FC236}">
                <a16:creationId xmlns:a16="http://schemas.microsoft.com/office/drawing/2014/main" id="{7C859BB0-CA7B-AB65-8A5C-ECA6BF7623A2}"/>
              </a:ext>
            </a:extLst>
          </p:cNvPr>
          <p:cNvPicPr>
            <a:picLocks noChangeAspect="1"/>
          </p:cNvPicPr>
          <p:nvPr/>
        </p:nvPicPr>
        <p:blipFill>
          <a:blip r:embed="rId2"/>
          <a:stretch>
            <a:fillRect/>
          </a:stretch>
        </p:blipFill>
        <p:spPr>
          <a:xfrm>
            <a:off x="1160813" y="2051309"/>
            <a:ext cx="9870374" cy="4806691"/>
          </a:xfrm>
          <a:prstGeom prst="rect">
            <a:avLst/>
          </a:prstGeom>
        </p:spPr>
      </p:pic>
      <p:sp>
        <p:nvSpPr>
          <p:cNvPr id="5" name="Date Placeholder 4">
            <a:extLst>
              <a:ext uri="{FF2B5EF4-FFF2-40B4-BE49-F238E27FC236}">
                <a16:creationId xmlns:a16="http://schemas.microsoft.com/office/drawing/2014/main" id="{FBC73904-0AE4-2B78-58DE-7F32975C494B}"/>
              </a:ext>
            </a:extLst>
          </p:cNvPr>
          <p:cNvSpPr>
            <a:spLocks noGrp="1"/>
          </p:cNvSpPr>
          <p:nvPr>
            <p:ph type="dt" sz="half" idx="10"/>
          </p:nvPr>
        </p:nvSpPr>
        <p:spPr/>
        <p:txBody>
          <a:bodyPr/>
          <a:lstStyle/>
          <a:p>
            <a:r>
              <a:rPr lang="en-US"/>
              <a:t>April 26, 2023</a:t>
            </a:r>
          </a:p>
        </p:txBody>
      </p:sp>
      <p:sp>
        <p:nvSpPr>
          <p:cNvPr id="8" name="Footer Placeholder 7">
            <a:extLst>
              <a:ext uri="{FF2B5EF4-FFF2-40B4-BE49-F238E27FC236}">
                <a16:creationId xmlns:a16="http://schemas.microsoft.com/office/drawing/2014/main" id="{3C382EBB-18F5-B554-62C8-B3805E3FF5DE}"/>
              </a:ext>
            </a:extLst>
          </p:cNvPr>
          <p:cNvSpPr>
            <a:spLocks noGrp="1"/>
          </p:cNvSpPr>
          <p:nvPr>
            <p:ph type="ftr" sz="quarter" idx="11"/>
          </p:nvPr>
        </p:nvSpPr>
        <p:spPr/>
        <p:txBody>
          <a:bodyPr/>
          <a:lstStyle/>
          <a:p>
            <a:r>
              <a:rPr lang="en-US"/>
              <a:t>Class 8 Notes</a:t>
            </a:r>
          </a:p>
        </p:txBody>
      </p:sp>
    </p:spTree>
    <p:extLst>
      <p:ext uri="{BB962C8B-B14F-4D97-AF65-F5344CB8AC3E}">
        <p14:creationId xmlns:p14="http://schemas.microsoft.com/office/powerpoint/2010/main" val="22493169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C905724-1311-5EE2-1DCA-C3083C32601A}"/>
              </a:ext>
            </a:extLst>
          </p:cNvPr>
          <p:cNvSpPr/>
          <p:nvPr/>
        </p:nvSpPr>
        <p:spPr>
          <a:xfrm>
            <a:off x="0" y="147321"/>
            <a:ext cx="12192000" cy="843280"/>
          </a:xfrm>
          <a:prstGeom prst="rect">
            <a:avLst/>
          </a:prstGeom>
          <a:solidFill>
            <a:srgbClr val="CAE4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LRT Example 2: Breast Cancer Diagnosis (III)</a:t>
            </a:r>
          </a:p>
        </p:txBody>
      </p:sp>
      <mc:AlternateContent xmlns:mc="http://schemas.openxmlformats.org/markup-compatibility/2006">
        <mc:Choice xmlns:a14="http://schemas.microsoft.com/office/drawing/2010/main" Requires="a14">
          <p:sp>
            <p:nvSpPr>
              <p:cNvPr id="3" name="Content Placeholder 2"/>
              <p:cNvSpPr>
                <a:spLocks noGrp="1"/>
              </p:cNvSpPr>
              <p:nvPr>
                <p:ph sz="quarter" idx="14"/>
              </p:nvPr>
            </p:nvSpPr>
            <p:spPr>
              <a:xfrm>
                <a:off x="152400" y="1139952"/>
                <a:ext cx="11200410" cy="5413248"/>
              </a:xfrm>
            </p:spPr>
            <p:txBody>
              <a:bodyPr>
                <a:normAutofit/>
              </a:bodyPr>
              <a:lstStyle/>
              <a:p>
                <a:r>
                  <a:rPr lang="en-US" dirty="0"/>
                  <a:t>Single, categorical variable: Race and Ethnicity</a:t>
                </a:r>
              </a:p>
              <a:p>
                <a:pPr marL="514350" indent="-514350">
                  <a:buAutoNum type="arabicPeriod" startAt="3"/>
                </a:pPr>
                <a:r>
                  <a:rPr lang="en-US" dirty="0"/>
                  <a:t>Translate to hypothesis</a:t>
                </a:r>
              </a:p>
              <a:p>
                <a:pPr marL="514350" indent="-514350">
                  <a:buAutoNum type="arabicPeriod" startAt="3"/>
                </a:pPr>
                <a:endParaRPr lang="en-US" sz="300" dirty="0"/>
              </a:p>
              <a:p>
                <a:pPr marL="457200" lvl="1" indent="0">
                  <a:buNone/>
                </a:pPr>
                <a:r>
                  <a:rPr lang="en-US" dirty="0"/>
                  <a:t>	The test statistic is 26.02 under a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𝜒</m:t>
                        </m:r>
                      </m:e>
                      <m:sup>
                        <m:r>
                          <a:rPr lang="en-US" b="0" i="1" smtClean="0">
                            <a:latin typeface="Cambria Math" panose="02040503050406030204" pitchFamily="18" charset="0"/>
                          </a:rPr>
                          <m:t>2</m:t>
                        </m:r>
                      </m:sup>
                    </m:sSup>
                    <m:r>
                      <a:rPr lang="en-US" b="0" i="1" smtClean="0">
                        <a:latin typeface="Cambria Math" panose="02040503050406030204" pitchFamily="18" charset="0"/>
                      </a:rPr>
                      <m:t>(</m:t>
                    </m:r>
                    <m:r>
                      <a:rPr lang="en-US" b="0" i="1" smtClean="0">
                        <a:latin typeface="Cambria Math" panose="02040503050406030204" pitchFamily="18" charset="0"/>
                      </a:rPr>
                      <m:t>𝑑𝑓</m:t>
                    </m:r>
                    <m:r>
                      <a:rPr lang="en-US" b="0" i="1" smtClean="0">
                        <a:latin typeface="Cambria Math" panose="02040503050406030204" pitchFamily="18" charset="0"/>
                      </a:rPr>
                      <m:t>=4)</m:t>
                    </m:r>
                  </m:oMath>
                </a14:m>
                <a:r>
                  <a:rPr lang="en-US" dirty="0"/>
                  <a:t> distribution, which is 	much greater than 9.49 (critical value for 5% significance level). We 	reject the null hypothesis that the coefficients corresponding to race 	and ethnicity are all 0. </a:t>
                </a:r>
              </a:p>
              <a:p>
                <a:pPr marL="457200" lvl="1" indent="0">
                  <a:buNone/>
                </a:pPr>
                <a:endParaRPr lang="en-US" dirty="0"/>
              </a:p>
              <a:p>
                <a:pPr marL="514350" indent="-514350">
                  <a:buAutoNum type="arabicPeriod" startAt="3"/>
                </a:pPr>
                <a:r>
                  <a:rPr lang="en-US" dirty="0"/>
                  <a:t>Clinically meaningful statement</a:t>
                </a:r>
              </a:p>
              <a:p>
                <a:pPr marL="0" indent="0">
                  <a:buNone/>
                </a:pPr>
                <a:r>
                  <a:rPr lang="en-US" dirty="0"/>
                  <a:t>	The results suggest that the model including race and ethnicity is 	more likely than the model without. Thus, the model including race 	and ethnicity helps us fit the breast cancer diagnosis outcome. </a:t>
                </a:r>
              </a:p>
              <a:p>
                <a:pPr marL="0" indent="0">
                  <a:buNone/>
                </a:pPr>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sz="quarter" idx="14"/>
              </p:nvPr>
            </p:nvSpPr>
            <p:spPr>
              <a:xfrm>
                <a:off x="152400" y="1139952"/>
                <a:ext cx="11200410" cy="5413248"/>
              </a:xfrm>
              <a:blipFill>
                <a:blip r:embed="rId2"/>
                <a:stretch>
                  <a:fillRect l="-1247" t="-1874"/>
                </a:stretch>
              </a:blipFill>
            </p:spPr>
            <p:txBody>
              <a:bodyPr/>
              <a:lstStyle/>
              <a:p>
                <a:r>
                  <a:rPr lang="en-US">
                    <a:noFill/>
                  </a:rPr>
                  <a:t> </a:t>
                </a:r>
              </a:p>
            </p:txBody>
          </p:sp>
        </mc:Fallback>
      </mc:AlternateContent>
      <p:sp>
        <p:nvSpPr>
          <p:cNvPr id="5" name="Date Placeholder 4">
            <a:extLst>
              <a:ext uri="{FF2B5EF4-FFF2-40B4-BE49-F238E27FC236}">
                <a16:creationId xmlns:a16="http://schemas.microsoft.com/office/drawing/2014/main" id="{3253B125-1163-C2D9-3416-E125EB3F445C}"/>
              </a:ext>
            </a:extLst>
          </p:cNvPr>
          <p:cNvSpPr>
            <a:spLocks noGrp="1"/>
          </p:cNvSpPr>
          <p:nvPr>
            <p:ph type="dt" sz="half" idx="10"/>
          </p:nvPr>
        </p:nvSpPr>
        <p:spPr/>
        <p:txBody>
          <a:bodyPr/>
          <a:lstStyle/>
          <a:p>
            <a:r>
              <a:rPr lang="en-US"/>
              <a:t>April 26, 2023</a:t>
            </a:r>
          </a:p>
        </p:txBody>
      </p:sp>
      <p:sp>
        <p:nvSpPr>
          <p:cNvPr id="8" name="Footer Placeholder 7">
            <a:extLst>
              <a:ext uri="{FF2B5EF4-FFF2-40B4-BE49-F238E27FC236}">
                <a16:creationId xmlns:a16="http://schemas.microsoft.com/office/drawing/2014/main" id="{88E24EAC-4CFA-A551-0024-03E554798E04}"/>
              </a:ext>
            </a:extLst>
          </p:cNvPr>
          <p:cNvSpPr>
            <a:spLocks noGrp="1"/>
          </p:cNvSpPr>
          <p:nvPr>
            <p:ph type="ftr" sz="quarter" idx="11"/>
          </p:nvPr>
        </p:nvSpPr>
        <p:spPr/>
        <p:txBody>
          <a:bodyPr/>
          <a:lstStyle/>
          <a:p>
            <a:r>
              <a:rPr lang="en-US"/>
              <a:t>Class 8 Notes</a:t>
            </a:r>
          </a:p>
        </p:txBody>
      </p:sp>
    </p:spTree>
    <p:extLst>
      <p:ext uri="{BB962C8B-B14F-4D97-AF65-F5344CB8AC3E}">
        <p14:creationId xmlns:p14="http://schemas.microsoft.com/office/powerpoint/2010/main" val="17653465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C905724-1311-5EE2-1DCA-C3083C32601A}"/>
              </a:ext>
            </a:extLst>
          </p:cNvPr>
          <p:cNvSpPr/>
          <p:nvPr/>
        </p:nvSpPr>
        <p:spPr>
          <a:xfrm>
            <a:off x="0" y="147321"/>
            <a:ext cx="12192000" cy="843280"/>
          </a:xfrm>
          <a:prstGeom prst="rect">
            <a:avLst/>
          </a:prstGeom>
          <a:solidFill>
            <a:srgbClr val="CAE4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LRT Example 3: Breast Cancer Diagnosis (I)</a:t>
            </a:r>
          </a:p>
        </p:txBody>
      </p:sp>
      <mc:AlternateContent xmlns:mc="http://schemas.openxmlformats.org/markup-compatibility/2006">
        <mc:Choice xmlns:a14="http://schemas.microsoft.com/office/drawing/2010/main" Requires="a14">
          <p:sp>
            <p:nvSpPr>
              <p:cNvPr id="3" name="Content Placeholder 2"/>
              <p:cNvSpPr>
                <a:spLocks noGrp="1"/>
              </p:cNvSpPr>
              <p:nvPr>
                <p:ph sz="quarter" idx="14"/>
              </p:nvPr>
            </p:nvSpPr>
            <p:spPr>
              <a:xfrm>
                <a:off x="152400" y="1139952"/>
                <a:ext cx="11200410" cy="5413248"/>
              </a:xfrm>
            </p:spPr>
            <p:txBody>
              <a:bodyPr>
                <a:normAutofit/>
              </a:bodyPr>
              <a:lstStyle/>
              <a:p>
                <a:r>
                  <a:rPr lang="en-US" dirty="0"/>
                  <a:t>Single, categorical variable: Race and Ethnicity, and age</a:t>
                </a:r>
              </a:p>
              <a:p>
                <a:pPr marL="514350" indent="-514350">
                  <a:buAutoNum type="arabicPeriod"/>
                </a:pPr>
                <a:r>
                  <a:rPr lang="en-US" sz="2600" dirty="0"/>
                  <a:t>Hypothesis test</a:t>
                </a:r>
              </a:p>
              <a:p>
                <a:pPr lvl="1"/>
                <a:r>
                  <a:rPr lang="en-US" dirty="0"/>
                  <a:t>H</a:t>
                </a:r>
                <a:r>
                  <a:rPr lang="en-US" baseline="-25000" dirty="0"/>
                  <a:t>0</a:t>
                </a:r>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b="0" i="1" smtClean="0">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b="0" i="1" smtClean="0">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b="0" i="1" smtClean="0">
                            <a:latin typeface="Cambria Math" panose="02040503050406030204" pitchFamily="18" charset="0"/>
                          </a:rPr>
                          <m:t>3</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b="0" i="1" smtClean="0">
                            <a:latin typeface="Cambria Math" panose="02040503050406030204" pitchFamily="18" charset="0"/>
                          </a:rPr>
                          <m:t>4</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b="0" i="1" smtClean="0">
                            <a:latin typeface="Cambria Math" panose="02040503050406030204" pitchFamily="18" charset="0"/>
                          </a:rPr>
                          <m:t>5</m:t>
                        </m:r>
                      </m:sub>
                    </m:sSub>
                    <m:r>
                      <a:rPr lang="en-US" i="1">
                        <a:latin typeface="Cambria Math" panose="02040503050406030204" pitchFamily="18" charset="0"/>
                      </a:rPr>
                      <m:t>=</m:t>
                    </m:r>
                    <m:r>
                      <a:rPr lang="en-US" i="1">
                        <a:latin typeface="Cambria Math" panose="02040503050406030204" pitchFamily="18" charset="0"/>
                      </a:rPr>
                      <m:t>0</m:t>
                    </m:r>
                  </m:oMath>
                </a14:m>
                <a:r>
                  <a:rPr lang="en-US" dirty="0"/>
                  <a:t> </a:t>
                </a:r>
              </a:p>
              <a:p>
                <a:pPr lvl="1"/>
                <a:r>
                  <a:rPr lang="en-US" dirty="0"/>
                  <a:t>H</a:t>
                </a:r>
                <a:r>
                  <a:rPr lang="en-US" baseline="-25000" dirty="0"/>
                  <a:t>1</a:t>
                </a:r>
                <a:r>
                  <a:rPr lang="en-US" dirty="0"/>
                  <a:t>: at least one of the above </a:t>
                </a:r>
                <a14:m>
                  <m:oMath xmlns:m="http://schemas.openxmlformats.org/officeDocument/2006/math">
                    <m:r>
                      <a:rPr lang="en-US" i="1">
                        <a:latin typeface="Cambria Math" panose="02040503050406030204" pitchFamily="18" charset="0"/>
                      </a:rPr>
                      <m:t>𝛽</m:t>
                    </m:r>
                  </m:oMath>
                </a14:m>
                <a:r>
                  <a:rPr lang="en-US" dirty="0"/>
                  <a:t>’s is not equal to 0</a:t>
                </a:r>
              </a:p>
              <a:p>
                <a:pPr marL="0" indent="0">
                  <a:buNone/>
                </a:pPr>
                <a:endParaRPr lang="en-US" sz="2600" dirty="0"/>
              </a:p>
            </p:txBody>
          </p:sp>
        </mc:Choice>
        <mc:Fallback>
          <p:sp>
            <p:nvSpPr>
              <p:cNvPr id="3" name="Content Placeholder 2"/>
              <p:cNvSpPr>
                <a:spLocks noGrp="1" noRot="1" noChangeAspect="1" noMove="1" noResize="1" noEditPoints="1" noAdjustHandles="1" noChangeArrowheads="1" noChangeShapeType="1" noTextEdit="1"/>
              </p:cNvSpPr>
              <p:nvPr>
                <p:ph sz="quarter" idx="14"/>
              </p:nvPr>
            </p:nvSpPr>
            <p:spPr>
              <a:xfrm>
                <a:off x="152400" y="1139952"/>
                <a:ext cx="11200410" cy="5413248"/>
              </a:xfrm>
              <a:blipFill>
                <a:blip r:embed="rId2"/>
                <a:stretch>
                  <a:fillRect l="-1134" t="-1874"/>
                </a:stretch>
              </a:blipFill>
            </p:spPr>
            <p:txBody>
              <a:bodyPr/>
              <a:lstStyle/>
              <a:p>
                <a:r>
                  <a:rPr lang="en-US">
                    <a:noFill/>
                  </a:rPr>
                  <a:t> </a:t>
                </a:r>
              </a:p>
            </p:txBody>
          </p:sp>
        </mc:Fallback>
      </mc:AlternateContent>
      <p:sp>
        <p:nvSpPr>
          <p:cNvPr id="8" name="Date Placeholder 7">
            <a:extLst>
              <a:ext uri="{FF2B5EF4-FFF2-40B4-BE49-F238E27FC236}">
                <a16:creationId xmlns:a16="http://schemas.microsoft.com/office/drawing/2014/main" id="{56EE0D25-3615-BDB6-EB35-3A4E96C5FD00}"/>
              </a:ext>
            </a:extLst>
          </p:cNvPr>
          <p:cNvSpPr>
            <a:spLocks noGrp="1"/>
          </p:cNvSpPr>
          <p:nvPr>
            <p:ph type="dt" sz="half" idx="10"/>
          </p:nvPr>
        </p:nvSpPr>
        <p:spPr/>
        <p:txBody>
          <a:bodyPr/>
          <a:lstStyle/>
          <a:p>
            <a:r>
              <a:rPr lang="en-US"/>
              <a:t>April 26, 2023</a:t>
            </a:r>
          </a:p>
        </p:txBody>
      </p:sp>
      <p:sp>
        <p:nvSpPr>
          <p:cNvPr id="9" name="Footer Placeholder 8">
            <a:extLst>
              <a:ext uri="{FF2B5EF4-FFF2-40B4-BE49-F238E27FC236}">
                <a16:creationId xmlns:a16="http://schemas.microsoft.com/office/drawing/2014/main" id="{B4BAE88D-9D2E-935F-E0F0-FE4643F0DFAF}"/>
              </a:ext>
            </a:extLst>
          </p:cNvPr>
          <p:cNvSpPr>
            <a:spLocks noGrp="1"/>
          </p:cNvSpPr>
          <p:nvPr>
            <p:ph type="ftr" sz="quarter" idx="11"/>
          </p:nvPr>
        </p:nvSpPr>
        <p:spPr/>
        <p:txBody>
          <a:bodyPr/>
          <a:lstStyle/>
          <a:p>
            <a:r>
              <a:rPr lang="en-US"/>
              <a:t>Class 8 Notes</a:t>
            </a:r>
          </a:p>
        </p:txBody>
      </p:sp>
    </p:spTree>
    <p:extLst>
      <p:ext uri="{BB962C8B-B14F-4D97-AF65-F5344CB8AC3E}">
        <p14:creationId xmlns:p14="http://schemas.microsoft.com/office/powerpoint/2010/main" val="9767667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Coefficient Interpretation: </a:t>
            </a:r>
            <a:r>
              <a:rPr lang="en-US" sz="3600" b="1" dirty="0"/>
              <a:t>Continuous</a:t>
            </a:r>
            <a:r>
              <a:rPr lang="en-US" sz="3600" dirty="0"/>
              <a:t> Independent Variable (I) </a:t>
            </a:r>
          </a:p>
        </p:txBody>
      </p:sp>
      <mc:AlternateContent xmlns:mc="http://schemas.openxmlformats.org/markup-compatibility/2006" xmlns:a14="http://schemas.microsoft.com/office/drawing/2010/main">
        <mc:Choice Requires="a14">
          <p:sp>
            <p:nvSpPr>
              <p:cNvPr id="3" name="Content Placeholder 2"/>
              <p:cNvSpPr>
                <a:spLocks noGrp="1"/>
              </p:cNvSpPr>
              <p:nvPr>
                <p:ph sz="quarter" idx="14"/>
              </p:nvPr>
            </p:nvSpPr>
            <p:spPr>
              <a:xfrm>
                <a:off x="152399" y="1139952"/>
                <a:ext cx="9975273" cy="5413248"/>
              </a:xfrm>
            </p:spPr>
            <p:txBody>
              <a:bodyPr>
                <a:normAutofit/>
              </a:bodyPr>
              <a:lstStyle/>
              <a:p>
                <a:r>
                  <a:rPr lang="en-US" dirty="0"/>
                  <a:t>For simplicity, we assume the linear relationship between logit and continuous variable </a:t>
                </a:r>
                <a14:m>
                  <m:oMath xmlns:m="http://schemas.openxmlformats.org/officeDocument/2006/math">
                    <m:r>
                      <a:rPr lang="en-US" i="1" dirty="0" smtClean="0">
                        <a:latin typeface="Cambria Math" panose="02040503050406030204" pitchFamily="18" charset="0"/>
                      </a:rPr>
                      <m:t>𝑥</m:t>
                    </m:r>
                  </m:oMath>
                </a14:m>
                <a:endParaRPr lang="en-US" dirty="0"/>
              </a:p>
              <a:p>
                <a:endParaRPr lang="en-US" sz="1800" dirty="0"/>
              </a:p>
              <a:p>
                <a:r>
                  <a:rPr lang="en-US" dirty="0"/>
                  <a:t>Again using simple logistic regression model to illustrate the interpretation of </a:t>
                </a:r>
                <a14:m>
                  <m:oMath xmlns:m="http://schemas.openxmlformats.org/officeDocument/2006/math">
                    <m:r>
                      <a:rPr lang="en-US" b="0" i="1" smtClean="0">
                        <a:latin typeface="Cambria Math"/>
                      </a:rPr>
                      <m:t>𝛽</m:t>
                    </m:r>
                  </m:oMath>
                </a14:m>
                <a:r>
                  <a:rPr lang="en-US" dirty="0"/>
                  <a:t> for a continuous variable x</a:t>
                </a:r>
              </a:p>
              <a:p>
                <a:endParaRPr lang="en-US" sz="1200" dirty="0"/>
              </a:p>
              <a:p>
                <a:pPr marL="0" indent="0">
                  <a:buNone/>
                </a:pPr>
                <a14:m>
                  <m:oMathPara xmlns:m="http://schemas.openxmlformats.org/officeDocument/2006/math">
                    <m:oMathParaPr>
                      <m:jc m:val="centerGroup"/>
                    </m:oMathParaPr>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a:rPr>
                            <m:t>𝑔</m:t>
                          </m:r>
                        </m:e>
                      </m:acc>
                      <m:r>
                        <a:rPr lang="en-US" b="0" i="1" dirty="0" smtClean="0">
                          <a:latin typeface="Cambria Math"/>
                        </a:rPr>
                        <m:t> </m:t>
                      </m:r>
                      <m:d>
                        <m:dPr>
                          <m:ctrlPr>
                            <a:rPr lang="en-US" b="0" i="1" smtClean="0">
                              <a:latin typeface="Cambria Math" panose="02040503050406030204" pitchFamily="18" charset="0"/>
                            </a:rPr>
                          </m:ctrlPr>
                        </m:dPr>
                        <m:e>
                          <m:r>
                            <a:rPr lang="en-US" b="0" i="1" smtClean="0">
                              <a:latin typeface="Cambria Math"/>
                            </a:rPr>
                            <m:t>𝑥</m:t>
                          </m:r>
                        </m:e>
                      </m:d>
                      <m:r>
                        <a:rPr lang="en-US" b="0" i="1" smtClean="0">
                          <a:latin typeface="Cambria Math"/>
                        </a:rPr>
                        <m:t>=</m:t>
                      </m:r>
                      <m:sSub>
                        <m:sSubPr>
                          <m:ctrlPr>
                            <a:rPr lang="en-US" b="0" i="1" dirty="0"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a:rPr>
                                <m:t>𝛽</m:t>
                              </m:r>
                            </m:e>
                          </m:acc>
                        </m:e>
                        <m:sub>
                          <m:r>
                            <a:rPr lang="en-US" b="0" i="1" dirty="0" smtClean="0">
                              <a:latin typeface="Cambria Math"/>
                            </a:rPr>
                            <m:t>0</m:t>
                          </m:r>
                        </m:sub>
                      </m:sSub>
                      <m:r>
                        <a:rPr lang="en-US" b="0" i="1" dirty="0" smtClean="0">
                          <a:latin typeface="Cambria Math"/>
                        </a:rPr>
                        <m:t>+</m:t>
                      </m:r>
                      <m:sSub>
                        <m:sSubPr>
                          <m:ctrlPr>
                            <a:rPr lang="en-US" b="0" i="1" dirty="0" smtClean="0">
                              <a:latin typeface="Cambria Math" panose="02040503050406030204" pitchFamily="18" charset="0"/>
                            </a:rPr>
                          </m:ctrlPr>
                        </m:sSubPr>
                        <m:e>
                          <m:acc>
                            <m:accPr>
                              <m:chr m:val="̂"/>
                              <m:ctrlPr>
                                <a:rPr lang="en-US" b="0" i="1" dirty="0" smtClean="0">
                                  <a:latin typeface="Cambria Math" panose="02040503050406030204" pitchFamily="18" charset="0"/>
                                </a:rPr>
                              </m:ctrlPr>
                            </m:accPr>
                            <m:e>
                              <m:r>
                                <a:rPr lang="en-US" b="0" i="1" dirty="0" smtClean="0">
                                  <a:latin typeface="Cambria Math"/>
                                </a:rPr>
                                <m:t>𝛽</m:t>
                              </m:r>
                            </m:e>
                          </m:acc>
                        </m:e>
                        <m:sub>
                          <m:r>
                            <a:rPr lang="en-US" b="0" i="1" dirty="0" smtClean="0">
                              <a:latin typeface="Cambria Math"/>
                            </a:rPr>
                            <m:t>1</m:t>
                          </m:r>
                        </m:sub>
                      </m:sSub>
                      <m:r>
                        <a:rPr lang="en-US" b="0" i="1" dirty="0" smtClean="0">
                          <a:latin typeface="Cambria Math"/>
                        </a:rPr>
                        <m:t>𝑥</m:t>
                      </m:r>
                    </m:oMath>
                  </m:oMathPara>
                </a14:m>
                <a:endParaRPr lang="en-US" dirty="0"/>
              </a:p>
              <a:p>
                <a:pPr marL="0" indent="0">
                  <a:buNone/>
                </a:pPr>
                <a:endParaRPr lang="en-US" sz="1800" dirty="0"/>
              </a:p>
              <a:p>
                <a:r>
                  <a:rPr lang="en-US" dirty="0"/>
                  <a:t>The estimated slope coefficient, </a:t>
                </a:r>
                <a14:m>
                  <m:oMath xmlns:m="http://schemas.openxmlformats.org/officeDocument/2006/math">
                    <m:sSub>
                      <m:sSubPr>
                        <m:ctrlPr>
                          <a:rPr lang="en-US" i="1" dirty="0">
                            <a:latin typeface="Cambria Math" panose="02040503050406030204" pitchFamily="18" charset="0"/>
                          </a:rPr>
                        </m:ctrlPr>
                      </m:sSubPr>
                      <m:e>
                        <m:acc>
                          <m:accPr>
                            <m:chr m:val="̂"/>
                            <m:ctrlPr>
                              <a:rPr lang="en-US" i="1" dirty="0">
                                <a:latin typeface="Cambria Math" panose="02040503050406030204" pitchFamily="18" charset="0"/>
                              </a:rPr>
                            </m:ctrlPr>
                          </m:accPr>
                          <m:e>
                            <m:r>
                              <a:rPr lang="en-US" i="1" dirty="0">
                                <a:latin typeface="Cambria Math"/>
                              </a:rPr>
                              <m:t>𝛽</m:t>
                            </m:r>
                          </m:e>
                        </m:acc>
                      </m:e>
                      <m:sub>
                        <m:r>
                          <a:rPr lang="en-US" i="1" dirty="0">
                            <a:latin typeface="Cambria Math"/>
                          </a:rPr>
                          <m:t>1</m:t>
                        </m:r>
                      </m:sub>
                    </m:sSub>
                  </m:oMath>
                </a14:m>
                <a:r>
                  <a:rPr lang="en-US" dirty="0"/>
                  <a:t>, is the </a:t>
                </a:r>
                <a:r>
                  <a:rPr lang="en-US" b="1" dirty="0"/>
                  <a:t>expected change in the log odds for 1 unit increase in </a:t>
                </a:r>
                <a14:m>
                  <m:oMath xmlns:m="http://schemas.openxmlformats.org/officeDocument/2006/math">
                    <m:r>
                      <a:rPr lang="en-US" b="1" i="1" dirty="0" smtClean="0">
                        <a:latin typeface="Cambria Math" panose="02040503050406030204" pitchFamily="18" charset="0"/>
                      </a:rPr>
                      <m:t>𝒙</m:t>
                    </m:r>
                  </m:oMath>
                </a14:m>
                <a:endParaRPr lang="en-US" b="1" dirty="0"/>
              </a:p>
              <a:p>
                <a:endParaRPr lang="en-US" sz="800" b="1" dirty="0"/>
              </a:p>
              <a:p>
                <a:pPr lvl="1"/>
                <a:r>
                  <a:rPr lang="en-US" dirty="0"/>
                  <a:t>Additional attention should be paid to picking a meaningful units of change in x</a:t>
                </a:r>
              </a:p>
            </p:txBody>
          </p:sp>
        </mc:Choice>
        <mc:Fallback xmlns="">
          <p:sp>
            <p:nvSpPr>
              <p:cNvPr id="3" name="Content Placeholder 2"/>
              <p:cNvSpPr>
                <a:spLocks noGrp="1" noRot="1" noChangeAspect="1" noMove="1" noResize="1" noEditPoints="1" noAdjustHandles="1" noChangeArrowheads="1" noChangeShapeType="1" noTextEdit="1"/>
              </p:cNvSpPr>
              <p:nvPr>
                <p:ph sz="quarter" idx="14"/>
              </p:nvPr>
            </p:nvSpPr>
            <p:spPr>
              <a:xfrm>
                <a:off x="152399" y="1139952"/>
                <a:ext cx="9975273" cy="5413248"/>
              </a:xfrm>
              <a:blipFill>
                <a:blip r:embed="rId3"/>
                <a:stretch>
                  <a:fillRect l="-1145" t="-1874" r="-1145"/>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2F2F5C5A-E3A1-56D8-56B0-DB69E723FD1D}"/>
              </a:ext>
            </a:extLst>
          </p:cNvPr>
          <p:cNvSpPr>
            <a:spLocks noGrp="1"/>
          </p:cNvSpPr>
          <p:nvPr>
            <p:ph type="dt" sz="half" idx="10"/>
          </p:nvPr>
        </p:nvSpPr>
        <p:spPr/>
        <p:txBody>
          <a:bodyPr/>
          <a:lstStyle/>
          <a:p>
            <a:r>
              <a:rPr lang="en-US"/>
              <a:t>April 26, 2023</a:t>
            </a:r>
          </a:p>
        </p:txBody>
      </p:sp>
      <p:sp>
        <p:nvSpPr>
          <p:cNvPr id="8" name="Footer Placeholder 7">
            <a:extLst>
              <a:ext uri="{FF2B5EF4-FFF2-40B4-BE49-F238E27FC236}">
                <a16:creationId xmlns:a16="http://schemas.microsoft.com/office/drawing/2014/main" id="{3A04C806-705A-071C-0A66-345EA739E18B}"/>
              </a:ext>
            </a:extLst>
          </p:cNvPr>
          <p:cNvSpPr>
            <a:spLocks noGrp="1"/>
          </p:cNvSpPr>
          <p:nvPr>
            <p:ph type="ftr" sz="quarter" idx="11"/>
          </p:nvPr>
        </p:nvSpPr>
        <p:spPr/>
        <p:txBody>
          <a:bodyPr/>
          <a:lstStyle/>
          <a:p>
            <a:r>
              <a:rPr lang="en-US"/>
              <a:t>Class 8 Notes</a:t>
            </a:r>
          </a:p>
        </p:txBody>
      </p:sp>
    </p:spTree>
    <p:extLst>
      <p:ext uri="{BB962C8B-B14F-4D97-AF65-F5344CB8AC3E}">
        <p14:creationId xmlns:p14="http://schemas.microsoft.com/office/powerpoint/2010/main" val="230103864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C905724-1311-5EE2-1DCA-C3083C32601A}"/>
              </a:ext>
            </a:extLst>
          </p:cNvPr>
          <p:cNvSpPr/>
          <p:nvPr/>
        </p:nvSpPr>
        <p:spPr>
          <a:xfrm>
            <a:off x="0" y="147321"/>
            <a:ext cx="12192000" cy="843280"/>
          </a:xfrm>
          <a:prstGeom prst="rect">
            <a:avLst/>
          </a:prstGeom>
          <a:solidFill>
            <a:srgbClr val="CAE4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LRT Example 3: Breast Cancer Diagnosis (II)</a:t>
            </a:r>
          </a:p>
        </p:txBody>
      </p:sp>
      <p:sp>
        <p:nvSpPr>
          <p:cNvPr id="3" name="Content Placeholder 2"/>
          <p:cNvSpPr>
            <a:spLocks noGrp="1"/>
          </p:cNvSpPr>
          <p:nvPr>
            <p:ph sz="quarter" idx="14"/>
          </p:nvPr>
        </p:nvSpPr>
        <p:spPr>
          <a:xfrm>
            <a:off x="152400" y="1139952"/>
            <a:ext cx="11200410" cy="5413248"/>
          </a:xfrm>
        </p:spPr>
        <p:txBody>
          <a:bodyPr>
            <a:normAutofit/>
          </a:bodyPr>
          <a:lstStyle/>
          <a:p>
            <a:r>
              <a:rPr lang="en-US" dirty="0"/>
              <a:t>Single, categorical variable: Race and Ethnicity</a:t>
            </a:r>
          </a:p>
          <a:p>
            <a:pPr marL="0" indent="0">
              <a:buNone/>
            </a:pPr>
            <a:r>
              <a:rPr lang="en-US" sz="2600" dirty="0"/>
              <a:t>2. Calculate G</a:t>
            </a:r>
          </a:p>
          <a:p>
            <a:pPr marL="514350" indent="-514350">
              <a:buAutoNum type="arabicPeriod"/>
            </a:pPr>
            <a:endParaRPr lang="en-US" sz="2600" dirty="0"/>
          </a:p>
          <a:p>
            <a:endParaRPr lang="en-US" sz="2600" dirty="0"/>
          </a:p>
        </p:txBody>
      </p:sp>
      <p:sp>
        <p:nvSpPr>
          <p:cNvPr id="5" name="Date Placeholder 4">
            <a:extLst>
              <a:ext uri="{FF2B5EF4-FFF2-40B4-BE49-F238E27FC236}">
                <a16:creationId xmlns:a16="http://schemas.microsoft.com/office/drawing/2014/main" id="{FBC73904-0AE4-2B78-58DE-7F32975C494B}"/>
              </a:ext>
            </a:extLst>
          </p:cNvPr>
          <p:cNvSpPr>
            <a:spLocks noGrp="1"/>
          </p:cNvSpPr>
          <p:nvPr>
            <p:ph type="dt" sz="half" idx="10"/>
          </p:nvPr>
        </p:nvSpPr>
        <p:spPr/>
        <p:txBody>
          <a:bodyPr/>
          <a:lstStyle/>
          <a:p>
            <a:r>
              <a:rPr lang="en-US"/>
              <a:t>April 26, 2023</a:t>
            </a:r>
          </a:p>
        </p:txBody>
      </p:sp>
      <p:sp>
        <p:nvSpPr>
          <p:cNvPr id="8" name="Footer Placeholder 7">
            <a:extLst>
              <a:ext uri="{FF2B5EF4-FFF2-40B4-BE49-F238E27FC236}">
                <a16:creationId xmlns:a16="http://schemas.microsoft.com/office/drawing/2014/main" id="{3C382EBB-18F5-B554-62C8-B3805E3FF5DE}"/>
              </a:ext>
            </a:extLst>
          </p:cNvPr>
          <p:cNvSpPr>
            <a:spLocks noGrp="1"/>
          </p:cNvSpPr>
          <p:nvPr>
            <p:ph type="ftr" sz="quarter" idx="11"/>
          </p:nvPr>
        </p:nvSpPr>
        <p:spPr/>
        <p:txBody>
          <a:bodyPr/>
          <a:lstStyle/>
          <a:p>
            <a:r>
              <a:rPr lang="en-US"/>
              <a:t>Class 8 Notes</a:t>
            </a:r>
          </a:p>
        </p:txBody>
      </p:sp>
      <p:pic>
        <p:nvPicPr>
          <p:cNvPr id="9" name="Picture 8">
            <a:extLst>
              <a:ext uri="{FF2B5EF4-FFF2-40B4-BE49-F238E27FC236}">
                <a16:creationId xmlns:a16="http://schemas.microsoft.com/office/drawing/2014/main" id="{BF61D3EA-AF97-4C87-722A-D348F9DA7D96}"/>
              </a:ext>
            </a:extLst>
          </p:cNvPr>
          <p:cNvPicPr>
            <a:picLocks noChangeAspect="1"/>
          </p:cNvPicPr>
          <p:nvPr/>
        </p:nvPicPr>
        <p:blipFill>
          <a:blip r:embed="rId2"/>
          <a:stretch>
            <a:fillRect/>
          </a:stretch>
        </p:blipFill>
        <p:spPr>
          <a:xfrm>
            <a:off x="1203366" y="2107044"/>
            <a:ext cx="9785267" cy="4750955"/>
          </a:xfrm>
          <a:prstGeom prst="rect">
            <a:avLst/>
          </a:prstGeom>
        </p:spPr>
      </p:pic>
    </p:spTree>
    <p:extLst>
      <p:ext uri="{BB962C8B-B14F-4D97-AF65-F5344CB8AC3E}">
        <p14:creationId xmlns:p14="http://schemas.microsoft.com/office/powerpoint/2010/main" val="6070655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C905724-1311-5EE2-1DCA-C3083C32601A}"/>
              </a:ext>
            </a:extLst>
          </p:cNvPr>
          <p:cNvSpPr/>
          <p:nvPr/>
        </p:nvSpPr>
        <p:spPr>
          <a:xfrm>
            <a:off x="0" y="147321"/>
            <a:ext cx="12192000" cy="843280"/>
          </a:xfrm>
          <a:prstGeom prst="rect">
            <a:avLst/>
          </a:prstGeom>
          <a:solidFill>
            <a:srgbClr val="CAE4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LRT Example 3: Breast Cancer Diagnosis (III)</a:t>
            </a:r>
          </a:p>
        </p:txBody>
      </p:sp>
      <mc:AlternateContent xmlns:mc="http://schemas.openxmlformats.org/markup-compatibility/2006">
        <mc:Choice xmlns:a14="http://schemas.microsoft.com/office/drawing/2010/main" Requires="a14">
          <p:sp>
            <p:nvSpPr>
              <p:cNvPr id="3" name="Content Placeholder 2"/>
              <p:cNvSpPr>
                <a:spLocks noGrp="1"/>
              </p:cNvSpPr>
              <p:nvPr>
                <p:ph sz="quarter" idx="14"/>
              </p:nvPr>
            </p:nvSpPr>
            <p:spPr>
              <a:xfrm>
                <a:off x="152400" y="1139952"/>
                <a:ext cx="11200410" cy="5413248"/>
              </a:xfrm>
            </p:spPr>
            <p:txBody>
              <a:bodyPr>
                <a:normAutofit/>
              </a:bodyPr>
              <a:lstStyle/>
              <a:p>
                <a:r>
                  <a:rPr lang="en-US" dirty="0"/>
                  <a:t>Single, categorical variable: Race and Ethnicity</a:t>
                </a:r>
              </a:p>
              <a:p>
                <a:pPr marL="514350" indent="-514350">
                  <a:buAutoNum type="arabicPeriod" startAt="3"/>
                </a:pPr>
                <a:r>
                  <a:rPr lang="en-US" dirty="0"/>
                  <a:t>Translate to hypothesis</a:t>
                </a:r>
              </a:p>
              <a:p>
                <a:pPr marL="514350" indent="-514350">
                  <a:buAutoNum type="arabicPeriod" startAt="3"/>
                </a:pPr>
                <a:endParaRPr lang="en-US" sz="300" dirty="0"/>
              </a:p>
              <a:p>
                <a:pPr marL="457200" lvl="1" indent="0">
                  <a:buNone/>
                </a:pPr>
                <a:r>
                  <a:rPr lang="en-US" dirty="0"/>
                  <a:t>	The test statistic is 377.32 under a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𝜒</m:t>
                        </m:r>
                      </m:e>
                      <m:sup>
                        <m:r>
                          <a:rPr lang="en-US" b="0" i="1" smtClean="0">
                            <a:latin typeface="Cambria Math" panose="02040503050406030204" pitchFamily="18" charset="0"/>
                          </a:rPr>
                          <m:t>2</m:t>
                        </m:r>
                      </m:sup>
                    </m:sSup>
                    <m:r>
                      <a:rPr lang="en-US" b="0" i="1" smtClean="0">
                        <a:latin typeface="Cambria Math" panose="02040503050406030204" pitchFamily="18" charset="0"/>
                      </a:rPr>
                      <m:t>(</m:t>
                    </m:r>
                    <m:r>
                      <a:rPr lang="en-US" b="0" i="1" smtClean="0">
                        <a:latin typeface="Cambria Math" panose="02040503050406030204" pitchFamily="18" charset="0"/>
                      </a:rPr>
                      <m:t>𝑑𝑓</m:t>
                    </m:r>
                    <m:r>
                      <a:rPr lang="en-US" b="0" i="1" smtClean="0">
                        <a:latin typeface="Cambria Math" panose="02040503050406030204" pitchFamily="18" charset="0"/>
                      </a:rPr>
                      <m:t>=5)</m:t>
                    </m:r>
                  </m:oMath>
                </a14:m>
                <a:r>
                  <a:rPr lang="en-US" dirty="0"/>
                  <a:t> distribution, which is 	much greater than 11.7 (critical value for 5% significance level). We 	reject the null hypothesis that the coefficients corresponding to age 	and race and ethnicity are all 0. </a:t>
                </a:r>
              </a:p>
              <a:p>
                <a:pPr marL="457200" lvl="1" indent="0">
                  <a:buNone/>
                </a:pPr>
                <a:endParaRPr lang="en-US" dirty="0"/>
              </a:p>
              <a:p>
                <a:pPr marL="514350" indent="-514350">
                  <a:buAutoNum type="arabicPeriod" startAt="3"/>
                </a:pPr>
                <a:r>
                  <a:rPr lang="en-US" dirty="0"/>
                  <a:t>Clinically meaningful statement</a:t>
                </a:r>
              </a:p>
              <a:p>
                <a:pPr marL="0" indent="0">
                  <a:buNone/>
                </a:pPr>
                <a:r>
                  <a:rPr lang="en-US" dirty="0"/>
                  <a:t>	The results suggest that the model including age and race and 	ethnicity is more likely than the model without. Thus, the model 	including age and race and ethnicity helps us fit the breast cancer 	diagnosis outcome. </a:t>
                </a:r>
              </a:p>
              <a:p>
                <a:pPr marL="0" indent="0">
                  <a:buNone/>
                </a:pPr>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sz="quarter" idx="14"/>
              </p:nvPr>
            </p:nvSpPr>
            <p:spPr>
              <a:xfrm>
                <a:off x="152400" y="1139952"/>
                <a:ext cx="11200410" cy="5413248"/>
              </a:xfrm>
              <a:blipFill>
                <a:blip r:embed="rId2"/>
                <a:stretch>
                  <a:fillRect l="-1247" t="-1874" b="-2576"/>
                </a:stretch>
              </a:blipFill>
            </p:spPr>
            <p:txBody>
              <a:bodyPr/>
              <a:lstStyle/>
              <a:p>
                <a:r>
                  <a:rPr lang="en-US">
                    <a:noFill/>
                  </a:rPr>
                  <a:t> </a:t>
                </a:r>
              </a:p>
            </p:txBody>
          </p:sp>
        </mc:Fallback>
      </mc:AlternateContent>
      <p:sp>
        <p:nvSpPr>
          <p:cNvPr id="5" name="Date Placeholder 4">
            <a:extLst>
              <a:ext uri="{FF2B5EF4-FFF2-40B4-BE49-F238E27FC236}">
                <a16:creationId xmlns:a16="http://schemas.microsoft.com/office/drawing/2014/main" id="{3253B125-1163-C2D9-3416-E125EB3F445C}"/>
              </a:ext>
            </a:extLst>
          </p:cNvPr>
          <p:cNvSpPr>
            <a:spLocks noGrp="1"/>
          </p:cNvSpPr>
          <p:nvPr>
            <p:ph type="dt" sz="half" idx="10"/>
          </p:nvPr>
        </p:nvSpPr>
        <p:spPr/>
        <p:txBody>
          <a:bodyPr/>
          <a:lstStyle/>
          <a:p>
            <a:r>
              <a:rPr lang="en-US"/>
              <a:t>April 26, 2023</a:t>
            </a:r>
          </a:p>
        </p:txBody>
      </p:sp>
      <p:sp>
        <p:nvSpPr>
          <p:cNvPr id="8" name="Footer Placeholder 7">
            <a:extLst>
              <a:ext uri="{FF2B5EF4-FFF2-40B4-BE49-F238E27FC236}">
                <a16:creationId xmlns:a16="http://schemas.microsoft.com/office/drawing/2014/main" id="{88E24EAC-4CFA-A551-0024-03E554798E04}"/>
              </a:ext>
            </a:extLst>
          </p:cNvPr>
          <p:cNvSpPr>
            <a:spLocks noGrp="1"/>
          </p:cNvSpPr>
          <p:nvPr>
            <p:ph type="ftr" sz="quarter" idx="11"/>
          </p:nvPr>
        </p:nvSpPr>
        <p:spPr/>
        <p:txBody>
          <a:bodyPr/>
          <a:lstStyle/>
          <a:p>
            <a:r>
              <a:rPr lang="en-US"/>
              <a:t>Class 8 Notes</a:t>
            </a:r>
          </a:p>
        </p:txBody>
      </p:sp>
    </p:spTree>
    <p:extLst>
      <p:ext uri="{BB962C8B-B14F-4D97-AF65-F5344CB8AC3E}">
        <p14:creationId xmlns:p14="http://schemas.microsoft.com/office/powerpoint/2010/main" val="78006283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C905724-1311-5EE2-1DCA-C3083C32601A}"/>
              </a:ext>
            </a:extLst>
          </p:cNvPr>
          <p:cNvSpPr/>
          <p:nvPr/>
        </p:nvSpPr>
        <p:spPr>
          <a:xfrm>
            <a:off x="0" y="147321"/>
            <a:ext cx="12192000" cy="843280"/>
          </a:xfrm>
          <a:prstGeom prst="rect">
            <a:avLst/>
          </a:prstGeom>
          <a:solidFill>
            <a:srgbClr val="CAE4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Notes on Likelihood Ratio Test</a:t>
            </a:r>
          </a:p>
        </p:txBody>
      </p:sp>
      <mc:AlternateContent xmlns:mc="http://schemas.openxmlformats.org/markup-compatibility/2006">
        <mc:Choice xmlns:a14="http://schemas.microsoft.com/office/drawing/2010/main" Requires="a14">
          <p:sp>
            <p:nvSpPr>
              <p:cNvPr id="3" name="Content Placeholder 2"/>
              <p:cNvSpPr>
                <a:spLocks noGrp="1"/>
              </p:cNvSpPr>
              <p:nvPr>
                <p:ph sz="quarter" idx="14"/>
              </p:nvPr>
            </p:nvSpPr>
            <p:spPr>
              <a:xfrm>
                <a:off x="152400" y="1139952"/>
                <a:ext cx="11200410" cy="5413248"/>
              </a:xfrm>
            </p:spPr>
            <p:txBody>
              <a:bodyPr>
                <a:normAutofit lnSpcReduction="10000"/>
              </a:bodyPr>
              <a:lstStyle/>
              <a:p>
                <a:r>
                  <a:rPr lang="en-US" dirty="0"/>
                  <a:t>Likelihood ratio test is only suitable to test “nested” models</a:t>
                </a:r>
              </a:p>
              <a:p>
                <a:endParaRPr lang="en-US" dirty="0"/>
              </a:p>
              <a:p>
                <a:pPr lvl="1"/>
                <a:r>
                  <a:rPr lang="en-US" dirty="0"/>
                  <a:t>“Nested” models means the bigger model (full model) contains all the independent variables of the smaller model (reduced model)</a:t>
                </a:r>
              </a:p>
              <a:p>
                <a:pPr lvl="1"/>
                <a:endParaRPr lang="en-US" dirty="0"/>
              </a:p>
              <a:p>
                <a:pPr lvl="1"/>
                <a:r>
                  <a:rPr lang="en-US" dirty="0"/>
                  <a:t>We </a:t>
                </a:r>
                <a:r>
                  <a:rPr lang="en-US" b="1" dirty="0"/>
                  <a:t>cannot</a:t>
                </a:r>
                <a:r>
                  <a:rPr lang="en-US" dirty="0"/>
                  <a:t> compare the following two models using LRT:</a:t>
                </a:r>
              </a:p>
              <a:p>
                <a:pPr lvl="2"/>
                <a:r>
                  <a:rPr lang="en-US" sz="2800" b="1" dirty="0">
                    <a:solidFill>
                      <a:schemeClr val="accent5"/>
                    </a:solidFill>
                    <a:cs typeface="Calibri" panose="020F0502020204030204" pitchFamily="34" charset="0"/>
                  </a:rPr>
                  <a:t>Model 1: </a:t>
                </a:r>
                <a14:m>
                  <m:oMath xmlns:m="http://schemas.openxmlformats.org/officeDocument/2006/math">
                    <m:r>
                      <m:rPr>
                        <m:sty m:val="p"/>
                      </m:rPr>
                      <a:rPr lang="en-US" sz="2800" i="1" smtClean="0">
                        <a:solidFill>
                          <a:schemeClr val="tx1"/>
                        </a:solidFill>
                        <a:latin typeface="Cambria Math" panose="02040503050406030204" pitchFamily="18" charset="0"/>
                        <a:cs typeface="Calibri" panose="020F0502020204030204" pitchFamily="34" charset="0"/>
                      </a:rPr>
                      <m:t>l</m:t>
                    </m:r>
                    <m:r>
                      <m:rPr>
                        <m:nor/>
                      </m:rPr>
                      <a:rPr lang="en-US" sz="2800">
                        <a:solidFill>
                          <a:schemeClr val="tx1"/>
                        </a:solidFill>
                        <a:latin typeface="Cambria Math" panose="02040503050406030204" pitchFamily="18" charset="0"/>
                        <a:cs typeface="Calibri" panose="020F0502020204030204" pitchFamily="34" charset="0"/>
                      </a:rPr>
                      <m:t>ogit</m:t>
                    </m:r>
                    <m:d>
                      <m:dPr>
                        <m:ctrlPr>
                          <a:rPr lang="en-US" sz="2800" i="1">
                            <a:solidFill>
                              <a:schemeClr val="tx1"/>
                            </a:solidFill>
                            <a:latin typeface="Cambria Math" panose="02040503050406030204" pitchFamily="18" charset="0"/>
                            <a:cs typeface="Calibri" panose="020F0502020204030204" pitchFamily="34" charset="0"/>
                          </a:rPr>
                        </m:ctrlPr>
                      </m:dPr>
                      <m:e>
                        <m:r>
                          <a:rPr lang="en-US" sz="2800" b="0" i="1" smtClean="0">
                            <a:solidFill>
                              <a:schemeClr val="tx1"/>
                            </a:solidFill>
                            <a:latin typeface="Cambria Math" panose="02040503050406030204" pitchFamily="18" charset="0"/>
                            <a:cs typeface="Calibri" panose="020F0502020204030204" pitchFamily="34" charset="0"/>
                          </a:rPr>
                          <m:t>𝜋</m:t>
                        </m:r>
                        <m:r>
                          <a:rPr lang="en-US" sz="2800" b="0" i="1" smtClean="0">
                            <a:solidFill>
                              <a:schemeClr val="tx1"/>
                            </a:solidFill>
                            <a:latin typeface="Cambria Math" panose="02040503050406030204" pitchFamily="18" charset="0"/>
                            <a:cs typeface="Calibri" panose="020F0502020204030204" pitchFamily="34" charset="0"/>
                          </a:rPr>
                          <m:t>(</m:t>
                        </m:r>
                        <m:sSub>
                          <m:sSubPr>
                            <m:ctrlPr>
                              <a:rPr lang="en-US" sz="2800" b="0" i="1" smtClean="0">
                                <a:solidFill>
                                  <a:schemeClr val="tx1"/>
                                </a:solidFill>
                                <a:latin typeface="Cambria Math" panose="02040503050406030204" pitchFamily="18" charset="0"/>
                                <a:cs typeface="Calibri" panose="020F0502020204030204" pitchFamily="34" charset="0"/>
                              </a:rPr>
                            </m:ctrlPr>
                          </m:sSubPr>
                          <m:e>
                            <m:r>
                              <a:rPr lang="en-US" sz="2800" b="0" i="1" smtClean="0">
                                <a:solidFill>
                                  <a:schemeClr val="tx1"/>
                                </a:solidFill>
                                <a:latin typeface="Cambria Math" panose="02040503050406030204" pitchFamily="18" charset="0"/>
                                <a:cs typeface="Calibri" panose="020F0502020204030204" pitchFamily="34" charset="0"/>
                              </a:rPr>
                              <m:t>𝑥</m:t>
                            </m:r>
                          </m:e>
                          <m:sub>
                            <m:r>
                              <a:rPr lang="en-US" sz="2800" b="0" i="1" smtClean="0">
                                <a:solidFill>
                                  <a:schemeClr val="tx1"/>
                                </a:solidFill>
                                <a:latin typeface="Cambria Math" panose="02040503050406030204" pitchFamily="18" charset="0"/>
                                <a:cs typeface="Calibri" panose="020F0502020204030204" pitchFamily="34" charset="0"/>
                              </a:rPr>
                              <m:t>𝑖</m:t>
                            </m:r>
                          </m:sub>
                        </m:sSub>
                        <m:r>
                          <a:rPr lang="en-US" sz="2800" b="0" i="1" smtClean="0">
                            <a:solidFill>
                              <a:schemeClr val="tx1"/>
                            </a:solidFill>
                            <a:latin typeface="Cambria Math" panose="02040503050406030204" pitchFamily="18" charset="0"/>
                            <a:cs typeface="Calibri" panose="020F0502020204030204" pitchFamily="34" charset="0"/>
                          </a:rPr>
                          <m:t>)</m:t>
                        </m:r>
                      </m:e>
                    </m:d>
                    <m:r>
                      <a:rPr lang="en-US" sz="2800" i="1">
                        <a:solidFill>
                          <a:schemeClr val="tx1"/>
                        </a:solidFill>
                        <a:latin typeface="Cambria Math" panose="02040503050406030204" pitchFamily="18" charset="0"/>
                        <a:cs typeface="Calibri" panose="020F0502020204030204" pitchFamily="34" charset="0"/>
                      </a:rPr>
                      <m:t>=</m:t>
                    </m:r>
                    <m:sSub>
                      <m:sSubPr>
                        <m:ctrlPr>
                          <a:rPr lang="en-US" sz="2800" i="1">
                            <a:solidFill>
                              <a:schemeClr val="tx1"/>
                            </a:solidFill>
                            <a:latin typeface="Cambria Math" panose="02040503050406030204" pitchFamily="18" charset="0"/>
                            <a:cs typeface="Calibri" panose="020F0502020204030204" pitchFamily="34" charset="0"/>
                          </a:rPr>
                        </m:ctrlPr>
                      </m:sSubPr>
                      <m:e>
                        <m:r>
                          <a:rPr lang="en-US" sz="2800" i="1">
                            <a:solidFill>
                              <a:schemeClr val="tx1"/>
                            </a:solidFill>
                            <a:latin typeface="Cambria Math" panose="02040503050406030204" pitchFamily="18" charset="0"/>
                            <a:cs typeface="Calibri" panose="020F0502020204030204" pitchFamily="34" charset="0"/>
                          </a:rPr>
                          <m:t>𝛽</m:t>
                        </m:r>
                      </m:e>
                      <m:sub>
                        <m:r>
                          <a:rPr lang="en-US" sz="2800" i="1">
                            <a:solidFill>
                              <a:schemeClr val="tx1"/>
                            </a:solidFill>
                            <a:latin typeface="Cambria Math" panose="02040503050406030204" pitchFamily="18" charset="0"/>
                            <a:cs typeface="Calibri" panose="020F0502020204030204" pitchFamily="34" charset="0"/>
                          </a:rPr>
                          <m:t>0</m:t>
                        </m:r>
                      </m:sub>
                    </m:sSub>
                    <m:r>
                      <a:rPr lang="en-US" sz="2800" i="1">
                        <a:solidFill>
                          <a:schemeClr val="tx1"/>
                        </a:solidFill>
                        <a:latin typeface="Cambria Math" panose="02040503050406030204" pitchFamily="18" charset="0"/>
                        <a:cs typeface="Calibri" panose="020F0502020204030204" pitchFamily="34" charset="0"/>
                      </a:rPr>
                      <m:t>+</m:t>
                    </m:r>
                    <m:sSub>
                      <m:sSubPr>
                        <m:ctrlPr>
                          <a:rPr lang="en-US" sz="2800" i="1">
                            <a:solidFill>
                              <a:schemeClr val="tx1"/>
                            </a:solidFill>
                            <a:latin typeface="Cambria Math" panose="02040503050406030204" pitchFamily="18" charset="0"/>
                            <a:cs typeface="Calibri" panose="020F0502020204030204" pitchFamily="34" charset="0"/>
                          </a:rPr>
                        </m:ctrlPr>
                      </m:sSubPr>
                      <m:e>
                        <m:r>
                          <a:rPr lang="en-US" sz="2800" i="1">
                            <a:solidFill>
                              <a:schemeClr val="tx1"/>
                            </a:solidFill>
                            <a:latin typeface="Cambria Math" panose="02040503050406030204" pitchFamily="18" charset="0"/>
                            <a:cs typeface="Calibri" panose="020F0502020204030204" pitchFamily="34" charset="0"/>
                          </a:rPr>
                          <m:t>𝛽</m:t>
                        </m:r>
                      </m:e>
                      <m:sub>
                        <m:r>
                          <a:rPr lang="en-US" sz="2800" i="1">
                            <a:solidFill>
                              <a:schemeClr val="tx1"/>
                            </a:solidFill>
                            <a:latin typeface="Cambria Math" panose="02040503050406030204" pitchFamily="18" charset="0"/>
                            <a:cs typeface="Calibri" panose="020F0502020204030204" pitchFamily="34" charset="0"/>
                          </a:rPr>
                          <m:t>1</m:t>
                        </m:r>
                      </m:sub>
                    </m:sSub>
                    <m:r>
                      <a:rPr lang="en-US" sz="2800" i="1">
                        <a:solidFill>
                          <a:schemeClr val="tx1"/>
                        </a:solidFill>
                        <a:latin typeface="Cambria Math" panose="02040503050406030204" pitchFamily="18" charset="0"/>
                        <a:cs typeface="Calibri" panose="020F0502020204030204" pitchFamily="34" charset="0"/>
                      </a:rPr>
                      <m:t>𝐼</m:t>
                    </m:r>
                    <m:d>
                      <m:dPr>
                        <m:ctrlPr>
                          <a:rPr lang="en-US" sz="2800" i="1">
                            <a:solidFill>
                              <a:schemeClr val="tx1"/>
                            </a:solidFill>
                            <a:latin typeface="Cambria Math" panose="02040503050406030204" pitchFamily="18" charset="0"/>
                            <a:cs typeface="Calibri" panose="020F0502020204030204" pitchFamily="34" charset="0"/>
                          </a:rPr>
                        </m:ctrlPr>
                      </m:dPr>
                      <m:e>
                        <m:sSub>
                          <m:sSubPr>
                            <m:ctrlPr>
                              <a:rPr lang="en-US" sz="2800" i="1">
                                <a:solidFill>
                                  <a:schemeClr val="tx1"/>
                                </a:solidFill>
                                <a:latin typeface="Cambria Math" panose="02040503050406030204" pitchFamily="18" charset="0"/>
                                <a:cs typeface="Calibri" panose="020F0502020204030204" pitchFamily="34" charset="0"/>
                              </a:rPr>
                            </m:ctrlPr>
                          </m:sSubPr>
                          <m:e>
                            <m:r>
                              <a:rPr lang="en-US" sz="2800" i="1">
                                <a:solidFill>
                                  <a:schemeClr val="tx1"/>
                                </a:solidFill>
                                <a:latin typeface="Cambria Math" panose="02040503050406030204" pitchFamily="18" charset="0"/>
                                <a:cs typeface="Calibri" panose="020F0502020204030204" pitchFamily="34" charset="0"/>
                              </a:rPr>
                              <m:t>𝑅</m:t>
                            </m:r>
                            <m:r>
                              <a:rPr lang="en-US" sz="2800" i="1">
                                <a:solidFill>
                                  <a:schemeClr val="tx1"/>
                                </a:solidFill>
                                <a:latin typeface="Cambria Math" panose="02040503050406030204" pitchFamily="18" charset="0"/>
                                <a:cs typeface="Calibri" panose="020F0502020204030204" pitchFamily="34" charset="0"/>
                              </a:rPr>
                              <m:t>_</m:t>
                            </m:r>
                            <m:r>
                              <a:rPr lang="en-US" sz="2800" i="1">
                                <a:solidFill>
                                  <a:schemeClr val="tx1"/>
                                </a:solidFill>
                                <a:latin typeface="Cambria Math" panose="02040503050406030204" pitchFamily="18" charset="0"/>
                                <a:cs typeface="Calibri" panose="020F0502020204030204" pitchFamily="34" charset="0"/>
                              </a:rPr>
                              <m:t>𝐸</m:t>
                            </m:r>
                          </m:e>
                          <m:sub>
                            <m:r>
                              <a:rPr lang="en-US" sz="2800" i="1">
                                <a:solidFill>
                                  <a:schemeClr val="tx1"/>
                                </a:solidFill>
                                <a:latin typeface="Cambria Math" panose="02040503050406030204" pitchFamily="18" charset="0"/>
                                <a:cs typeface="Calibri" panose="020F0502020204030204" pitchFamily="34" charset="0"/>
                              </a:rPr>
                              <m:t>𝑖</m:t>
                            </m:r>
                          </m:sub>
                        </m:sSub>
                        <m:r>
                          <a:rPr lang="en-US" sz="2800" i="1">
                            <a:solidFill>
                              <a:schemeClr val="tx1"/>
                            </a:solidFill>
                            <a:latin typeface="Cambria Math" panose="02040503050406030204" pitchFamily="18" charset="0"/>
                            <a:cs typeface="Calibri" panose="020F0502020204030204" pitchFamily="34" charset="0"/>
                          </a:rPr>
                          <m:t>=</m:t>
                        </m:r>
                        <m:r>
                          <a:rPr lang="en-US" sz="2800" i="1">
                            <a:solidFill>
                              <a:schemeClr val="tx1"/>
                            </a:solidFill>
                            <a:latin typeface="Cambria Math" panose="02040503050406030204" pitchFamily="18" charset="0"/>
                            <a:cs typeface="Calibri" panose="020F0502020204030204" pitchFamily="34" charset="0"/>
                          </a:rPr>
                          <m:t>𝐻</m:t>
                        </m:r>
                        <m:r>
                          <m:rPr>
                            <m:nor/>
                          </m:rPr>
                          <a:rPr lang="en-US" sz="2800">
                            <a:solidFill>
                              <a:schemeClr val="tx1"/>
                            </a:solidFill>
                            <a:latin typeface="Cambria Math" panose="02040503050406030204" pitchFamily="18" charset="0"/>
                            <a:cs typeface="Calibri" panose="020F0502020204030204" pitchFamily="34" charset="0"/>
                          </a:rPr>
                          <m:t>−</m:t>
                        </m:r>
                        <m:r>
                          <a:rPr lang="en-US" sz="2800" i="1">
                            <a:solidFill>
                              <a:schemeClr val="tx1"/>
                            </a:solidFill>
                            <a:latin typeface="Cambria Math" panose="02040503050406030204" pitchFamily="18" charset="0"/>
                            <a:cs typeface="Calibri" panose="020F0502020204030204" pitchFamily="34" charset="0"/>
                          </a:rPr>
                          <m:t>𝐿</m:t>
                        </m:r>
                      </m:e>
                    </m:d>
                    <m:r>
                      <a:rPr lang="en-US" sz="2800" i="1">
                        <a:solidFill>
                          <a:schemeClr val="tx1"/>
                        </a:solidFill>
                        <a:latin typeface="Cambria Math" panose="02040503050406030204" pitchFamily="18" charset="0"/>
                        <a:cs typeface="Calibri" panose="020F0502020204030204" pitchFamily="34" charset="0"/>
                      </a:rPr>
                      <m:t>+</m:t>
                    </m:r>
                    <m:sSub>
                      <m:sSubPr>
                        <m:ctrlPr>
                          <a:rPr lang="en-US" sz="2800" i="1">
                            <a:solidFill>
                              <a:schemeClr val="tx1"/>
                            </a:solidFill>
                            <a:latin typeface="Cambria Math" panose="02040503050406030204" pitchFamily="18" charset="0"/>
                            <a:cs typeface="Calibri" panose="020F0502020204030204" pitchFamily="34" charset="0"/>
                          </a:rPr>
                        </m:ctrlPr>
                      </m:sSubPr>
                      <m:e>
                        <m:r>
                          <a:rPr lang="en-US" sz="2800" i="1">
                            <a:solidFill>
                              <a:schemeClr val="tx1"/>
                            </a:solidFill>
                            <a:latin typeface="Cambria Math" panose="02040503050406030204" pitchFamily="18" charset="0"/>
                            <a:cs typeface="Calibri" panose="020F0502020204030204" pitchFamily="34" charset="0"/>
                          </a:rPr>
                          <m:t>𝛽</m:t>
                        </m:r>
                      </m:e>
                      <m:sub>
                        <m:r>
                          <a:rPr lang="en-US" sz="2800" i="1">
                            <a:solidFill>
                              <a:schemeClr val="tx1"/>
                            </a:solidFill>
                            <a:latin typeface="Cambria Math" panose="02040503050406030204" pitchFamily="18" charset="0"/>
                            <a:cs typeface="Calibri" panose="020F0502020204030204" pitchFamily="34" charset="0"/>
                          </a:rPr>
                          <m:t>2</m:t>
                        </m:r>
                      </m:sub>
                    </m:sSub>
                    <m:r>
                      <a:rPr lang="en-US" sz="2800" i="1">
                        <a:solidFill>
                          <a:schemeClr val="tx1"/>
                        </a:solidFill>
                        <a:latin typeface="Cambria Math" panose="02040503050406030204" pitchFamily="18" charset="0"/>
                        <a:cs typeface="Calibri" panose="020F0502020204030204" pitchFamily="34" charset="0"/>
                      </a:rPr>
                      <m:t>𝐼</m:t>
                    </m:r>
                    <m:d>
                      <m:dPr>
                        <m:ctrlPr>
                          <a:rPr lang="en-US" sz="2800" i="1">
                            <a:solidFill>
                              <a:schemeClr val="tx1"/>
                            </a:solidFill>
                            <a:latin typeface="Cambria Math" panose="02040503050406030204" pitchFamily="18" charset="0"/>
                            <a:cs typeface="Calibri" panose="020F0502020204030204" pitchFamily="34" charset="0"/>
                          </a:rPr>
                        </m:ctrlPr>
                      </m:dPr>
                      <m:e>
                        <m:sSub>
                          <m:sSubPr>
                            <m:ctrlPr>
                              <a:rPr lang="en-US" sz="2800" i="1">
                                <a:solidFill>
                                  <a:schemeClr val="tx1"/>
                                </a:solidFill>
                                <a:latin typeface="Cambria Math" panose="02040503050406030204" pitchFamily="18" charset="0"/>
                                <a:cs typeface="Calibri" panose="020F0502020204030204" pitchFamily="34" charset="0"/>
                              </a:rPr>
                            </m:ctrlPr>
                          </m:sSubPr>
                          <m:e>
                            <m:r>
                              <a:rPr lang="en-US" sz="2800" i="1">
                                <a:solidFill>
                                  <a:schemeClr val="tx1"/>
                                </a:solidFill>
                                <a:latin typeface="Cambria Math" panose="02040503050406030204" pitchFamily="18" charset="0"/>
                                <a:cs typeface="Calibri" panose="020F0502020204030204" pitchFamily="34" charset="0"/>
                              </a:rPr>
                              <m:t>𝑅</m:t>
                            </m:r>
                            <m:r>
                              <a:rPr lang="en-US" sz="2800" i="1">
                                <a:solidFill>
                                  <a:schemeClr val="tx1"/>
                                </a:solidFill>
                                <a:latin typeface="Cambria Math" panose="02040503050406030204" pitchFamily="18" charset="0"/>
                                <a:cs typeface="Calibri" panose="020F0502020204030204" pitchFamily="34" charset="0"/>
                              </a:rPr>
                              <m:t>_</m:t>
                            </m:r>
                            <m:r>
                              <a:rPr lang="en-US" sz="2800" i="1">
                                <a:solidFill>
                                  <a:schemeClr val="tx1"/>
                                </a:solidFill>
                                <a:latin typeface="Cambria Math" panose="02040503050406030204" pitchFamily="18" charset="0"/>
                                <a:cs typeface="Calibri" panose="020F0502020204030204" pitchFamily="34" charset="0"/>
                              </a:rPr>
                              <m:t>𝐸</m:t>
                            </m:r>
                          </m:e>
                          <m:sub>
                            <m:r>
                              <a:rPr lang="en-US" sz="2800" i="1">
                                <a:solidFill>
                                  <a:schemeClr val="tx1"/>
                                </a:solidFill>
                                <a:latin typeface="Cambria Math" panose="02040503050406030204" pitchFamily="18" charset="0"/>
                                <a:cs typeface="Calibri" panose="020F0502020204030204" pitchFamily="34" charset="0"/>
                              </a:rPr>
                              <m:t>𝑖</m:t>
                            </m:r>
                          </m:sub>
                        </m:sSub>
                        <m:r>
                          <a:rPr lang="en-US" sz="2800" i="1">
                            <a:solidFill>
                              <a:schemeClr val="tx1"/>
                            </a:solidFill>
                            <a:latin typeface="Cambria Math" panose="02040503050406030204" pitchFamily="18" charset="0"/>
                            <a:cs typeface="Calibri" panose="020F0502020204030204" pitchFamily="34" charset="0"/>
                          </a:rPr>
                          <m:t>=</m:t>
                        </m:r>
                        <m:r>
                          <a:rPr lang="en-US" sz="2800" i="1">
                            <a:solidFill>
                              <a:schemeClr val="tx1"/>
                            </a:solidFill>
                            <a:latin typeface="Cambria Math" panose="02040503050406030204" pitchFamily="18" charset="0"/>
                            <a:cs typeface="Calibri" panose="020F0502020204030204" pitchFamily="34" charset="0"/>
                          </a:rPr>
                          <m:t>𝑁𝐻</m:t>
                        </m:r>
                        <m:r>
                          <a:rPr lang="en-US" sz="2800" i="1">
                            <a:solidFill>
                              <a:schemeClr val="tx1"/>
                            </a:solidFill>
                            <a:latin typeface="Cambria Math" panose="02040503050406030204" pitchFamily="18" charset="0"/>
                            <a:cs typeface="Calibri" panose="020F0502020204030204" pitchFamily="34" charset="0"/>
                          </a:rPr>
                          <m:t> </m:t>
                        </m:r>
                        <m:r>
                          <a:rPr lang="en-US" sz="2800" i="1">
                            <a:solidFill>
                              <a:schemeClr val="tx1"/>
                            </a:solidFill>
                            <a:latin typeface="Cambria Math" panose="02040503050406030204" pitchFamily="18" charset="0"/>
                            <a:cs typeface="Calibri" panose="020F0502020204030204" pitchFamily="34" charset="0"/>
                          </a:rPr>
                          <m:t>𝐴𝐼𝐴𝑁</m:t>
                        </m:r>
                      </m:e>
                    </m:d>
                    <m:r>
                      <a:rPr lang="en-US" sz="2800" i="1">
                        <a:solidFill>
                          <a:schemeClr val="tx1"/>
                        </a:solidFill>
                        <a:latin typeface="Cambria Math" panose="02040503050406030204" pitchFamily="18" charset="0"/>
                        <a:cs typeface="Calibri" panose="020F0502020204030204" pitchFamily="34" charset="0"/>
                      </a:rPr>
                      <m:t>+</m:t>
                    </m:r>
                    <m:sSub>
                      <m:sSubPr>
                        <m:ctrlPr>
                          <a:rPr lang="en-US" sz="2800" i="1">
                            <a:solidFill>
                              <a:schemeClr val="tx1"/>
                            </a:solidFill>
                            <a:latin typeface="Cambria Math" panose="02040503050406030204" pitchFamily="18" charset="0"/>
                            <a:cs typeface="Calibri" panose="020F0502020204030204" pitchFamily="34" charset="0"/>
                          </a:rPr>
                        </m:ctrlPr>
                      </m:sSubPr>
                      <m:e>
                        <m:r>
                          <a:rPr lang="en-US" sz="2800" i="1">
                            <a:solidFill>
                              <a:schemeClr val="tx1"/>
                            </a:solidFill>
                            <a:latin typeface="Cambria Math" panose="02040503050406030204" pitchFamily="18" charset="0"/>
                            <a:cs typeface="Calibri" panose="020F0502020204030204" pitchFamily="34" charset="0"/>
                          </a:rPr>
                          <m:t>𝛽</m:t>
                        </m:r>
                      </m:e>
                      <m:sub>
                        <m:r>
                          <a:rPr lang="en-US" sz="2800" i="1">
                            <a:solidFill>
                              <a:schemeClr val="tx1"/>
                            </a:solidFill>
                            <a:latin typeface="Cambria Math" panose="02040503050406030204" pitchFamily="18" charset="0"/>
                            <a:cs typeface="Calibri" panose="020F0502020204030204" pitchFamily="34" charset="0"/>
                          </a:rPr>
                          <m:t>3</m:t>
                        </m:r>
                      </m:sub>
                    </m:sSub>
                    <m:r>
                      <a:rPr lang="en-US" sz="2800" i="1">
                        <a:solidFill>
                          <a:schemeClr val="tx1"/>
                        </a:solidFill>
                        <a:latin typeface="Cambria Math" panose="02040503050406030204" pitchFamily="18" charset="0"/>
                        <a:cs typeface="Calibri" panose="020F0502020204030204" pitchFamily="34" charset="0"/>
                      </a:rPr>
                      <m:t>𝐼</m:t>
                    </m:r>
                    <m:d>
                      <m:dPr>
                        <m:ctrlPr>
                          <a:rPr lang="en-US" sz="2800" i="1">
                            <a:solidFill>
                              <a:schemeClr val="tx1"/>
                            </a:solidFill>
                            <a:latin typeface="Cambria Math" panose="02040503050406030204" pitchFamily="18" charset="0"/>
                            <a:cs typeface="Calibri" panose="020F0502020204030204" pitchFamily="34" charset="0"/>
                          </a:rPr>
                        </m:ctrlPr>
                      </m:dPr>
                      <m:e>
                        <m:sSub>
                          <m:sSubPr>
                            <m:ctrlPr>
                              <a:rPr lang="en-US" sz="2800" i="1">
                                <a:solidFill>
                                  <a:schemeClr val="tx1"/>
                                </a:solidFill>
                                <a:latin typeface="Cambria Math" panose="02040503050406030204" pitchFamily="18" charset="0"/>
                                <a:cs typeface="Calibri" panose="020F0502020204030204" pitchFamily="34" charset="0"/>
                              </a:rPr>
                            </m:ctrlPr>
                          </m:sSubPr>
                          <m:e>
                            <m:r>
                              <a:rPr lang="en-US" sz="2800" i="1">
                                <a:solidFill>
                                  <a:schemeClr val="tx1"/>
                                </a:solidFill>
                                <a:latin typeface="Cambria Math" panose="02040503050406030204" pitchFamily="18" charset="0"/>
                                <a:cs typeface="Calibri" panose="020F0502020204030204" pitchFamily="34" charset="0"/>
                              </a:rPr>
                              <m:t>𝑅</m:t>
                            </m:r>
                            <m:r>
                              <a:rPr lang="en-US" sz="2800" i="1">
                                <a:solidFill>
                                  <a:schemeClr val="tx1"/>
                                </a:solidFill>
                                <a:latin typeface="Cambria Math" panose="02040503050406030204" pitchFamily="18" charset="0"/>
                                <a:cs typeface="Calibri" panose="020F0502020204030204" pitchFamily="34" charset="0"/>
                              </a:rPr>
                              <m:t>_</m:t>
                            </m:r>
                            <m:r>
                              <a:rPr lang="en-US" sz="2800" i="1">
                                <a:solidFill>
                                  <a:schemeClr val="tx1"/>
                                </a:solidFill>
                                <a:latin typeface="Cambria Math" panose="02040503050406030204" pitchFamily="18" charset="0"/>
                                <a:cs typeface="Calibri" panose="020F0502020204030204" pitchFamily="34" charset="0"/>
                              </a:rPr>
                              <m:t>𝐸</m:t>
                            </m:r>
                          </m:e>
                          <m:sub>
                            <m:r>
                              <a:rPr lang="en-US" sz="2800" i="1">
                                <a:solidFill>
                                  <a:schemeClr val="tx1"/>
                                </a:solidFill>
                                <a:latin typeface="Cambria Math" panose="02040503050406030204" pitchFamily="18" charset="0"/>
                                <a:cs typeface="Calibri" panose="020F0502020204030204" pitchFamily="34" charset="0"/>
                              </a:rPr>
                              <m:t>𝑖</m:t>
                            </m:r>
                          </m:sub>
                        </m:sSub>
                        <m:r>
                          <a:rPr lang="en-US" sz="2800" i="1">
                            <a:solidFill>
                              <a:schemeClr val="tx1"/>
                            </a:solidFill>
                            <a:latin typeface="Cambria Math" panose="02040503050406030204" pitchFamily="18" charset="0"/>
                            <a:cs typeface="Calibri" panose="020F0502020204030204" pitchFamily="34" charset="0"/>
                          </a:rPr>
                          <m:t>=</m:t>
                        </m:r>
                        <m:r>
                          <a:rPr lang="en-US" sz="2800" i="1">
                            <a:solidFill>
                              <a:schemeClr val="tx1"/>
                            </a:solidFill>
                            <a:latin typeface="Cambria Math" panose="02040503050406030204" pitchFamily="18" charset="0"/>
                            <a:cs typeface="Calibri" panose="020F0502020204030204" pitchFamily="34" charset="0"/>
                          </a:rPr>
                          <m:t>𝑁𝐻</m:t>
                        </m:r>
                        <m:r>
                          <a:rPr lang="en-US" sz="2800" i="1">
                            <a:solidFill>
                              <a:schemeClr val="tx1"/>
                            </a:solidFill>
                            <a:latin typeface="Cambria Math" panose="02040503050406030204" pitchFamily="18" charset="0"/>
                            <a:cs typeface="Calibri" panose="020F0502020204030204" pitchFamily="34" charset="0"/>
                          </a:rPr>
                          <m:t> </m:t>
                        </m:r>
                        <m:r>
                          <a:rPr lang="en-US" sz="2800" i="1">
                            <a:solidFill>
                              <a:schemeClr val="tx1"/>
                            </a:solidFill>
                            <a:latin typeface="Cambria Math" panose="02040503050406030204" pitchFamily="18" charset="0"/>
                            <a:cs typeface="Calibri" panose="020F0502020204030204" pitchFamily="34" charset="0"/>
                          </a:rPr>
                          <m:t>𝐴𝑃𝐼</m:t>
                        </m:r>
                      </m:e>
                    </m:d>
                    <m:r>
                      <a:rPr lang="en-US" sz="2800" i="1">
                        <a:solidFill>
                          <a:schemeClr val="tx1"/>
                        </a:solidFill>
                        <a:latin typeface="Cambria Math" panose="02040503050406030204" pitchFamily="18" charset="0"/>
                        <a:cs typeface="Calibri" panose="020F0502020204030204" pitchFamily="34" charset="0"/>
                      </a:rPr>
                      <m:t>+</m:t>
                    </m:r>
                    <m:sSub>
                      <m:sSubPr>
                        <m:ctrlPr>
                          <a:rPr lang="en-US" sz="2800" i="1">
                            <a:solidFill>
                              <a:schemeClr val="tx1"/>
                            </a:solidFill>
                            <a:latin typeface="Cambria Math" panose="02040503050406030204" pitchFamily="18" charset="0"/>
                            <a:cs typeface="Calibri" panose="020F0502020204030204" pitchFamily="34" charset="0"/>
                          </a:rPr>
                        </m:ctrlPr>
                      </m:sSubPr>
                      <m:e>
                        <m:r>
                          <a:rPr lang="en-US" sz="2800" i="1">
                            <a:solidFill>
                              <a:schemeClr val="tx1"/>
                            </a:solidFill>
                            <a:latin typeface="Cambria Math" panose="02040503050406030204" pitchFamily="18" charset="0"/>
                            <a:cs typeface="Calibri" panose="020F0502020204030204" pitchFamily="34" charset="0"/>
                          </a:rPr>
                          <m:t>𝛽</m:t>
                        </m:r>
                      </m:e>
                      <m:sub>
                        <m:r>
                          <a:rPr lang="en-US" sz="2800" i="1">
                            <a:solidFill>
                              <a:schemeClr val="tx1"/>
                            </a:solidFill>
                            <a:latin typeface="Cambria Math" panose="02040503050406030204" pitchFamily="18" charset="0"/>
                            <a:cs typeface="Calibri" panose="020F0502020204030204" pitchFamily="34" charset="0"/>
                          </a:rPr>
                          <m:t>4</m:t>
                        </m:r>
                      </m:sub>
                    </m:sSub>
                    <m:r>
                      <a:rPr lang="en-US" sz="2800" i="1">
                        <a:solidFill>
                          <a:schemeClr val="tx1"/>
                        </a:solidFill>
                        <a:latin typeface="Cambria Math" panose="02040503050406030204" pitchFamily="18" charset="0"/>
                        <a:cs typeface="Calibri" panose="020F0502020204030204" pitchFamily="34" charset="0"/>
                      </a:rPr>
                      <m:t>𝐼</m:t>
                    </m:r>
                    <m:d>
                      <m:dPr>
                        <m:ctrlPr>
                          <a:rPr lang="en-US" sz="2800" i="1">
                            <a:solidFill>
                              <a:schemeClr val="tx1"/>
                            </a:solidFill>
                            <a:latin typeface="Cambria Math" panose="02040503050406030204" pitchFamily="18" charset="0"/>
                            <a:cs typeface="Calibri" panose="020F0502020204030204" pitchFamily="34" charset="0"/>
                          </a:rPr>
                        </m:ctrlPr>
                      </m:dPr>
                      <m:e>
                        <m:sSub>
                          <m:sSubPr>
                            <m:ctrlPr>
                              <a:rPr lang="en-US" sz="2800" i="1">
                                <a:solidFill>
                                  <a:schemeClr val="tx1"/>
                                </a:solidFill>
                                <a:latin typeface="Cambria Math" panose="02040503050406030204" pitchFamily="18" charset="0"/>
                                <a:cs typeface="Calibri" panose="020F0502020204030204" pitchFamily="34" charset="0"/>
                              </a:rPr>
                            </m:ctrlPr>
                          </m:sSubPr>
                          <m:e>
                            <m:r>
                              <a:rPr lang="en-US" sz="2800" i="1">
                                <a:solidFill>
                                  <a:schemeClr val="tx1"/>
                                </a:solidFill>
                                <a:latin typeface="Cambria Math" panose="02040503050406030204" pitchFamily="18" charset="0"/>
                                <a:cs typeface="Calibri" panose="020F0502020204030204" pitchFamily="34" charset="0"/>
                              </a:rPr>
                              <m:t>𝑅</m:t>
                            </m:r>
                            <m:r>
                              <a:rPr lang="en-US" sz="2800" i="1">
                                <a:solidFill>
                                  <a:schemeClr val="tx1"/>
                                </a:solidFill>
                                <a:latin typeface="Cambria Math" panose="02040503050406030204" pitchFamily="18" charset="0"/>
                                <a:cs typeface="Calibri" panose="020F0502020204030204" pitchFamily="34" charset="0"/>
                              </a:rPr>
                              <m:t>_</m:t>
                            </m:r>
                            <m:r>
                              <a:rPr lang="en-US" sz="2800" i="1">
                                <a:solidFill>
                                  <a:schemeClr val="tx1"/>
                                </a:solidFill>
                                <a:latin typeface="Cambria Math" panose="02040503050406030204" pitchFamily="18" charset="0"/>
                                <a:cs typeface="Calibri" panose="020F0502020204030204" pitchFamily="34" charset="0"/>
                              </a:rPr>
                              <m:t>𝐸</m:t>
                            </m:r>
                          </m:e>
                          <m:sub>
                            <m:r>
                              <a:rPr lang="en-US" sz="2800" i="1">
                                <a:solidFill>
                                  <a:schemeClr val="tx1"/>
                                </a:solidFill>
                                <a:latin typeface="Cambria Math" panose="02040503050406030204" pitchFamily="18" charset="0"/>
                                <a:cs typeface="Calibri" panose="020F0502020204030204" pitchFamily="34" charset="0"/>
                              </a:rPr>
                              <m:t>𝑖</m:t>
                            </m:r>
                          </m:sub>
                        </m:sSub>
                        <m:r>
                          <a:rPr lang="en-US" sz="2800" i="1">
                            <a:solidFill>
                              <a:schemeClr val="tx1"/>
                            </a:solidFill>
                            <a:latin typeface="Cambria Math" panose="02040503050406030204" pitchFamily="18" charset="0"/>
                            <a:cs typeface="Calibri" panose="020F0502020204030204" pitchFamily="34" charset="0"/>
                          </a:rPr>
                          <m:t>=</m:t>
                        </m:r>
                        <m:r>
                          <a:rPr lang="en-US" sz="2800" i="1">
                            <a:solidFill>
                              <a:schemeClr val="tx1"/>
                            </a:solidFill>
                            <a:latin typeface="Cambria Math" panose="02040503050406030204" pitchFamily="18" charset="0"/>
                            <a:cs typeface="Calibri" panose="020F0502020204030204" pitchFamily="34" charset="0"/>
                          </a:rPr>
                          <m:t>𝑁𝐻</m:t>
                        </m:r>
                        <m:r>
                          <a:rPr lang="en-US" sz="2800" i="1">
                            <a:solidFill>
                              <a:schemeClr val="tx1"/>
                            </a:solidFill>
                            <a:latin typeface="Cambria Math" panose="02040503050406030204" pitchFamily="18" charset="0"/>
                            <a:cs typeface="Calibri" panose="020F0502020204030204" pitchFamily="34" charset="0"/>
                          </a:rPr>
                          <m:t> </m:t>
                        </m:r>
                        <m:r>
                          <a:rPr lang="en-US" sz="2800" i="1">
                            <a:solidFill>
                              <a:schemeClr val="tx1"/>
                            </a:solidFill>
                            <a:latin typeface="Cambria Math" panose="02040503050406030204" pitchFamily="18" charset="0"/>
                            <a:cs typeface="Calibri" panose="020F0502020204030204" pitchFamily="34" charset="0"/>
                          </a:rPr>
                          <m:t>𝐵</m:t>
                        </m:r>
                      </m:e>
                    </m:d>
                  </m:oMath>
                </a14:m>
                <a:endParaRPr lang="en-US" sz="2800" dirty="0"/>
              </a:p>
              <a:p>
                <a:pPr lvl="2"/>
                <a:endParaRPr lang="en-US" sz="2800" dirty="0"/>
              </a:p>
              <a:p>
                <a:pPr lvl="2"/>
                <a:r>
                  <a:rPr lang="en-US" b="1" dirty="0">
                    <a:solidFill>
                      <a:schemeClr val="accent6"/>
                    </a:solidFill>
                  </a:rPr>
                  <a:t>Model 2: </a:t>
                </a:r>
                <a14:m>
                  <m:oMath xmlns:m="http://schemas.openxmlformats.org/officeDocument/2006/math">
                    <m:r>
                      <m:rPr>
                        <m:sty m:val="p"/>
                      </m:rPr>
                      <a:rPr lang="en-US" sz="2800" i="1" smtClean="0">
                        <a:solidFill>
                          <a:schemeClr val="tx1"/>
                        </a:solidFill>
                        <a:latin typeface="Cambria Math" panose="02040503050406030204" pitchFamily="18" charset="0"/>
                        <a:cs typeface="Calibri" panose="020F0502020204030204" pitchFamily="34" charset="0"/>
                      </a:rPr>
                      <m:t>l</m:t>
                    </m:r>
                    <m:r>
                      <m:rPr>
                        <m:nor/>
                      </m:rPr>
                      <a:rPr lang="en-US" sz="2800">
                        <a:solidFill>
                          <a:schemeClr val="tx1"/>
                        </a:solidFill>
                        <a:latin typeface="Cambria Math" panose="02040503050406030204" pitchFamily="18" charset="0"/>
                        <a:cs typeface="Calibri" panose="020F0502020204030204" pitchFamily="34" charset="0"/>
                      </a:rPr>
                      <m:t>ogit</m:t>
                    </m:r>
                    <m:d>
                      <m:dPr>
                        <m:ctrlPr>
                          <a:rPr lang="en-US" sz="2800" i="1">
                            <a:solidFill>
                              <a:schemeClr val="tx1"/>
                            </a:solidFill>
                            <a:latin typeface="Cambria Math" panose="02040503050406030204" pitchFamily="18" charset="0"/>
                            <a:cs typeface="Calibri" panose="020F0502020204030204" pitchFamily="34" charset="0"/>
                          </a:rPr>
                        </m:ctrlPr>
                      </m:dPr>
                      <m:e>
                        <m:r>
                          <a:rPr lang="en-US" sz="2800" b="0" i="1" smtClean="0">
                            <a:solidFill>
                              <a:schemeClr val="tx1"/>
                            </a:solidFill>
                            <a:latin typeface="Cambria Math" panose="02040503050406030204" pitchFamily="18" charset="0"/>
                            <a:cs typeface="Calibri" panose="020F0502020204030204" pitchFamily="34" charset="0"/>
                          </a:rPr>
                          <m:t>𝜋</m:t>
                        </m:r>
                        <m:r>
                          <a:rPr lang="en-US" sz="2800" b="0" i="1" smtClean="0">
                            <a:solidFill>
                              <a:schemeClr val="tx1"/>
                            </a:solidFill>
                            <a:latin typeface="Cambria Math" panose="02040503050406030204" pitchFamily="18" charset="0"/>
                            <a:cs typeface="Calibri" panose="020F0502020204030204" pitchFamily="34" charset="0"/>
                          </a:rPr>
                          <m:t>(</m:t>
                        </m:r>
                        <m:sSub>
                          <m:sSubPr>
                            <m:ctrlPr>
                              <a:rPr lang="en-US" sz="2800" b="0" i="1" smtClean="0">
                                <a:solidFill>
                                  <a:schemeClr val="tx1"/>
                                </a:solidFill>
                                <a:latin typeface="Cambria Math" panose="02040503050406030204" pitchFamily="18" charset="0"/>
                                <a:cs typeface="Calibri" panose="020F0502020204030204" pitchFamily="34" charset="0"/>
                              </a:rPr>
                            </m:ctrlPr>
                          </m:sSubPr>
                          <m:e>
                            <m:r>
                              <a:rPr lang="en-US" sz="2800" b="0" i="1" smtClean="0">
                                <a:solidFill>
                                  <a:schemeClr val="tx1"/>
                                </a:solidFill>
                                <a:latin typeface="Cambria Math" panose="02040503050406030204" pitchFamily="18" charset="0"/>
                                <a:cs typeface="Calibri" panose="020F0502020204030204" pitchFamily="34" charset="0"/>
                              </a:rPr>
                              <m:t>𝑥</m:t>
                            </m:r>
                          </m:e>
                          <m:sub>
                            <m:r>
                              <a:rPr lang="en-US" sz="2800" b="0" i="1" smtClean="0">
                                <a:solidFill>
                                  <a:schemeClr val="tx1"/>
                                </a:solidFill>
                                <a:latin typeface="Cambria Math" panose="02040503050406030204" pitchFamily="18" charset="0"/>
                                <a:cs typeface="Calibri" panose="020F0502020204030204" pitchFamily="34" charset="0"/>
                              </a:rPr>
                              <m:t>𝑖</m:t>
                            </m:r>
                          </m:sub>
                        </m:sSub>
                        <m:r>
                          <a:rPr lang="en-US" sz="2800" b="0" i="1" smtClean="0">
                            <a:solidFill>
                              <a:schemeClr val="tx1"/>
                            </a:solidFill>
                            <a:latin typeface="Cambria Math" panose="02040503050406030204" pitchFamily="18" charset="0"/>
                            <a:cs typeface="Calibri" panose="020F0502020204030204" pitchFamily="34" charset="0"/>
                          </a:rPr>
                          <m:t>)</m:t>
                        </m:r>
                      </m:e>
                    </m:d>
                    <m:r>
                      <a:rPr lang="en-US" sz="2800" i="1">
                        <a:solidFill>
                          <a:schemeClr val="tx1"/>
                        </a:solidFill>
                        <a:latin typeface="Cambria Math" panose="02040503050406030204" pitchFamily="18" charset="0"/>
                        <a:cs typeface="Calibri" panose="020F0502020204030204" pitchFamily="34" charset="0"/>
                      </a:rPr>
                      <m:t>=</m:t>
                    </m:r>
                    <m:sSub>
                      <m:sSubPr>
                        <m:ctrlPr>
                          <a:rPr lang="en-US" sz="2800" i="1">
                            <a:solidFill>
                              <a:schemeClr val="tx1"/>
                            </a:solidFill>
                            <a:latin typeface="Cambria Math" panose="02040503050406030204" pitchFamily="18" charset="0"/>
                            <a:cs typeface="Calibri" panose="020F0502020204030204" pitchFamily="34" charset="0"/>
                          </a:rPr>
                        </m:ctrlPr>
                      </m:sSubPr>
                      <m:e>
                        <m:r>
                          <a:rPr lang="en-US" sz="2800" i="1">
                            <a:solidFill>
                              <a:schemeClr val="tx1"/>
                            </a:solidFill>
                            <a:latin typeface="Cambria Math" panose="02040503050406030204" pitchFamily="18" charset="0"/>
                            <a:cs typeface="Calibri" panose="020F0502020204030204" pitchFamily="34" charset="0"/>
                          </a:rPr>
                          <m:t>𝛽</m:t>
                        </m:r>
                      </m:e>
                      <m:sub>
                        <m:r>
                          <a:rPr lang="en-US" sz="2800" i="1">
                            <a:solidFill>
                              <a:schemeClr val="tx1"/>
                            </a:solidFill>
                            <a:latin typeface="Cambria Math" panose="02040503050406030204" pitchFamily="18" charset="0"/>
                            <a:cs typeface="Calibri" panose="020F0502020204030204" pitchFamily="34" charset="0"/>
                          </a:rPr>
                          <m:t>0</m:t>
                        </m:r>
                      </m:sub>
                    </m:sSub>
                    <m:r>
                      <a:rPr lang="en-US" sz="2800" b="0" i="0" smtClean="0">
                        <a:solidFill>
                          <a:schemeClr val="tx1"/>
                        </a:solidFill>
                        <a:latin typeface="Cambria Math" panose="02040503050406030204" pitchFamily="18" charset="0"/>
                        <a:cs typeface="Calibri" panose="020F0502020204030204" pitchFamily="34" charset="0"/>
                      </a:rPr>
                      <m:t>+</m:t>
                    </m:r>
                    <m:sSub>
                      <m:sSubPr>
                        <m:ctrlPr>
                          <a:rPr lang="en-US" sz="2800" b="0" i="1" smtClean="0">
                            <a:solidFill>
                              <a:schemeClr val="tx1"/>
                            </a:solidFill>
                            <a:latin typeface="Cambria Math" panose="02040503050406030204" pitchFamily="18" charset="0"/>
                            <a:cs typeface="Calibri" panose="020F0502020204030204" pitchFamily="34" charset="0"/>
                          </a:rPr>
                        </m:ctrlPr>
                      </m:sSubPr>
                      <m:e>
                        <m:r>
                          <a:rPr lang="en-US" sz="2800" b="0" i="1" smtClean="0">
                            <a:solidFill>
                              <a:schemeClr val="tx1"/>
                            </a:solidFill>
                            <a:latin typeface="Cambria Math" panose="02040503050406030204" pitchFamily="18" charset="0"/>
                            <a:cs typeface="Calibri" panose="020F0502020204030204" pitchFamily="34" charset="0"/>
                          </a:rPr>
                          <m:t>𝛽</m:t>
                        </m:r>
                      </m:e>
                      <m:sub>
                        <m:r>
                          <a:rPr lang="en-US" sz="2800" b="0" i="1" smtClean="0">
                            <a:solidFill>
                              <a:schemeClr val="tx1"/>
                            </a:solidFill>
                            <a:latin typeface="Cambria Math" panose="02040503050406030204" pitchFamily="18" charset="0"/>
                            <a:cs typeface="Calibri" panose="020F0502020204030204" pitchFamily="34" charset="0"/>
                          </a:rPr>
                          <m:t>1</m:t>
                        </m:r>
                      </m:sub>
                    </m:sSub>
                    <m:r>
                      <a:rPr lang="en-US" sz="2800" b="0" i="1" smtClean="0">
                        <a:solidFill>
                          <a:schemeClr val="tx1"/>
                        </a:solidFill>
                        <a:latin typeface="Cambria Math" panose="02040503050406030204" pitchFamily="18" charset="0"/>
                        <a:cs typeface="Calibri" panose="020F0502020204030204" pitchFamily="34" charset="0"/>
                      </a:rPr>
                      <m:t>𝐴𝑔</m:t>
                    </m:r>
                    <m:sSub>
                      <m:sSubPr>
                        <m:ctrlPr>
                          <a:rPr lang="en-US" sz="2800" b="0" i="1" smtClean="0">
                            <a:solidFill>
                              <a:schemeClr val="tx1"/>
                            </a:solidFill>
                            <a:latin typeface="Cambria Math" panose="02040503050406030204" pitchFamily="18" charset="0"/>
                            <a:cs typeface="Calibri" panose="020F0502020204030204" pitchFamily="34" charset="0"/>
                          </a:rPr>
                        </m:ctrlPr>
                      </m:sSubPr>
                      <m:e>
                        <m:r>
                          <a:rPr lang="en-US" sz="2800" b="0" i="1" smtClean="0">
                            <a:solidFill>
                              <a:schemeClr val="tx1"/>
                            </a:solidFill>
                            <a:latin typeface="Cambria Math" panose="02040503050406030204" pitchFamily="18" charset="0"/>
                            <a:cs typeface="Calibri" panose="020F0502020204030204" pitchFamily="34" charset="0"/>
                          </a:rPr>
                          <m:t>𝑒</m:t>
                        </m:r>
                      </m:e>
                      <m:sub>
                        <m:r>
                          <a:rPr lang="en-US" sz="2800" b="0" i="1" smtClean="0">
                            <a:solidFill>
                              <a:schemeClr val="tx1"/>
                            </a:solidFill>
                            <a:latin typeface="Cambria Math" panose="02040503050406030204" pitchFamily="18" charset="0"/>
                            <a:cs typeface="Calibri" panose="020F0502020204030204" pitchFamily="34" charset="0"/>
                          </a:rPr>
                          <m:t>𝑖</m:t>
                        </m:r>
                      </m:sub>
                    </m:sSub>
                  </m:oMath>
                </a14:m>
                <a:endParaRPr lang="en-US" sz="2800" dirty="0"/>
              </a:p>
              <a:p>
                <a:pPr lvl="2"/>
                <a:endParaRPr lang="en-US" dirty="0"/>
              </a:p>
              <a:p>
                <a:r>
                  <a:rPr lang="en-US" dirty="0"/>
                  <a:t>If the two models to be compared are not nested, likelihood ratio test should not be used</a:t>
                </a:r>
              </a:p>
            </p:txBody>
          </p:sp>
        </mc:Choice>
        <mc:Fallback>
          <p:sp>
            <p:nvSpPr>
              <p:cNvPr id="3" name="Content Placeholder 2"/>
              <p:cNvSpPr>
                <a:spLocks noGrp="1" noRot="1" noChangeAspect="1" noMove="1" noResize="1" noEditPoints="1" noAdjustHandles="1" noChangeArrowheads="1" noChangeShapeType="1" noTextEdit="1"/>
              </p:cNvSpPr>
              <p:nvPr>
                <p:ph sz="quarter" idx="14"/>
              </p:nvPr>
            </p:nvSpPr>
            <p:spPr>
              <a:xfrm>
                <a:off x="152400" y="1139952"/>
                <a:ext cx="11200410" cy="5413248"/>
              </a:xfrm>
              <a:blipFill>
                <a:blip r:embed="rId2"/>
                <a:stretch>
                  <a:fillRect l="-1020" t="-2576"/>
                </a:stretch>
              </a:blipFill>
            </p:spPr>
            <p:txBody>
              <a:bodyPr/>
              <a:lstStyle/>
              <a:p>
                <a:r>
                  <a:rPr lang="en-US">
                    <a:noFill/>
                  </a:rPr>
                  <a:t> </a:t>
                </a:r>
              </a:p>
            </p:txBody>
          </p:sp>
        </mc:Fallback>
      </mc:AlternateContent>
      <p:sp>
        <p:nvSpPr>
          <p:cNvPr id="5" name="Date Placeholder 4">
            <a:extLst>
              <a:ext uri="{FF2B5EF4-FFF2-40B4-BE49-F238E27FC236}">
                <a16:creationId xmlns:a16="http://schemas.microsoft.com/office/drawing/2014/main" id="{3253B125-1163-C2D9-3416-E125EB3F445C}"/>
              </a:ext>
            </a:extLst>
          </p:cNvPr>
          <p:cNvSpPr>
            <a:spLocks noGrp="1"/>
          </p:cNvSpPr>
          <p:nvPr>
            <p:ph type="dt" sz="half" idx="10"/>
          </p:nvPr>
        </p:nvSpPr>
        <p:spPr/>
        <p:txBody>
          <a:bodyPr/>
          <a:lstStyle/>
          <a:p>
            <a:r>
              <a:rPr lang="en-US"/>
              <a:t>April 26, 2023</a:t>
            </a:r>
          </a:p>
        </p:txBody>
      </p:sp>
      <p:sp>
        <p:nvSpPr>
          <p:cNvPr id="8" name="Footer Placeholder 7">
            <a:extLst>
              <a:ext uri="{FF2B5EF4-FFF2-40B4-BE49-F238E27FC236}">
                <a16:creationId xmlns:a16="http://schemas.microsoft.com/office/drawing/2014/main" id="{88E24EAC-4CFA-A551-0024-03E554798E04}"/>
              </a:ext>
            </a:extLst>
          </p:cNvPr>
          <p:cNvSpPr>
            <a:spLocks noGrp="1"/>
          </p:cNvSpPr>
          <p:nvPr>
            <p:ph type="ftr" sz="quarter" idx="11"/>
          </p:nvPr>
        </p:nvSpPr>
        <p:spPr/>
        <p:txBody>
          <a:bodyPr/>
          <a:lstStyle/>
          <a:p>
            <a:r>
              <a:rPr lang="en-US"/>
              <a:t>Class 8 Notes</a:t>
            </a:r>
          </a:p>
        </p:txBody>
      </p:sp>
    </p:spTree>
    <p:extLst>
      <p:ext uri="{BB962C8B-B14F-4D97-AF65-F5344CB8AC3E}">
        <p14:creationId xmlns:p14="http://schemas.microsoft.com/office/powerpoint/2010/main" val="38063498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98BC67-854F-7C39-7522-D2AC7514B78C}"/>
              </a:ext>
            </a:extLst>
          </p:cNvPr>
          <p:cNvSpPr>
            <a:spLocks noGrp="1"/>
          </p:cNvSpPr>
          <p:nvPr>
            <p:ph type="title"/>
          </p:nvPr>
        </p:nvSpPr>
        <p:spPr/>
        <p:txBody>
          <a:bodyPr/>
          <a:lstStyle/>
          <a:p>
            <a:r>
              <a:rPr lang="en-US" dirty="0"/>
              <a:t>Class 8 Learning Objectives</a:t>
            </a:r>
          </a:p>
        </p:txBody>
      </p:sp>
      <p:sp>
        <p:nvSpPr>
          <p:cNvPr id="6" name="Content Placeholder 5">
            <a:extLst>
              <a:ext uri="{FF2B5EF4-FFF2-40B4-BE49-F238E27FC236}">
                <a16:creationId xmlns:a16="http://schemas.microsoft.com/office/drawing/2014/main" id="{214C2258-9099-E4EC-704D-FDAF20FBE1C3}"/>
              </a:ext>
            </a:extLst>
          </p:cNvPr>
          <p:cNvSpPr>
            <a:spLocks noGrp="1"/>
          </p:cNvSpPr>
          <p:nvPr>
            <p:ph sz="quarter" idx="13"/>
          </p:nvPr>
        </p:nvSpPr>
        <p:spPr/>
        <p:txBody>
          <a:bodyPr>
            <a:normAutofit/>
          </a:bodyPr>
          <a:lstStyle/>
          <a:p>
            <a:pPr marL="514350" indent="-514350">
              <a:buClr>
                <a:schemeClr val="tx1"/>
              </a:buClr>
              <a:buSzPct val="100000"/>
              <a:buAutoNum type="arabicPeriod"/>
            </a:pPr>
            <a:r>
              <a:rPr lang="en-US" dirty="0"/>
              <a:t>From last class: Interpret coefficient estimates for continuous variables in </a:t>
            </a:r>
            <a:r>
              <a:rPr lang="en-US" i="1" dirty="0"/>
              <a:t>simple</a:t>
            </a:r>
            <a:r>
              <a:rPr lang="en-US" dirty="0"/>
              <a:t> logistic regression</a:t>
            </a:r>
          </a:p>
          <a:p>
            <a:pPr marL="514350" indent="-514350">
              <a:buClr>
                <a:schemeClr val="tx1"/>
              </a:buClr>
              <a:buSzPct val="100000"/>
              <a:buAutoNum type="arabicPeriod"/>
            </a:pPr>
            <a:endParaRPr lang="en-US" dirty="0"/>
          </a:p>
          <a:p>
            <a:pPr marL="514350" indent="-514350">
              <a:buClr>
                <a:schemeClr val="tx1"/>
              </a:buClr>
              <a:buSzPct val="100000"/>
              <a:buAutoNum type="arabicPeriod"/>
            </a:pPr>
            <a:r>
              <a:rPr lang="en-US" sz="2800" dirty="0"/>
              <a:t>Construct and fit a </a:t>
            </a:r>
            <a:r>
              <a:rPr lang="en-US" dirty="0"/>
              <a:t>m</a:t>
            </a:r>
            <a:r>
              <a:rPr lang="en-US" sz="2800" dirty="0"/>
              <a:t>ultiple logistic regression model</a:t>
            </a:r>
          </a:p>
          <a:p>
            <a:pPr marL="514350" indent="-514350">
              <a:buClr>
                <a:schemeClr val="tx1"/>
              </a:buClr>
              <a:buSzPct val="100000"/>
              <a:buAutoNum type="arabicPeriod"/>
            </a:pPr>
            <a:endParaRPr lang="en-US" sz="2800" dirty="0"/>
          </a:p>
          <a:p>
            <a:pPr marL="514350" indent="-514350">
              <a:buClr>
                <a:schemeClr val="tx1"/>
              </a:buClr>
              <a:buSzPct val="100000"/>
              <a:buAutoNum type="arabicPeriod"/>
            </a:pPr>
            <a:r>
              <a:rPr lang="en-US" dirty="0"/>
              <a:t>Test for significance of individual coefficients or sets of coefficients</a:t>
            </a:r>
          </a:p>
          <a:p>
            <a:pPr marL="514350" indent="-514350">
              <a:buClr>
                <a:schemeClr val="tx1"/>
              </a:buClr>
              <a:buSzPct val="100000"/>
              <a:buAutoNum type="arabicPeriod"/>
            </a:pPr>
            <a:endParaRPr lang="en-US" dirty="0"/>
          </a:p>
          <a:p>
            <a:pPr marL="514350" indent="-514350">
              <a:buClr>
                <a:schemeClr val="tx1"/>
              </a:buClr>
              <a:buSzPct val="100000"/>
              <a:buAutoNum type="arabicPeriod"/>
            </a:pPr>
            <a:r>
              <a:rPr lang="en-US" sz="2800" dirty="0"/>
              <a:t>Estimate the predicted probability of our outcome</a:t>
            </a:r>
          </a:p>
          <a:p>
            <a:pPr marL="514350" indent="-514350">
              <a:buClr>
                <a:schemeClr val="tx1"/>
              </a:buClr>
              <a:buSzPct val="100000"/>
              <a:buAutoNum type="arabicPeriod"/>
            </a:pPr>
            <a:endParaRPr lang="en-US" sz="2800" dirty="0"/>
          </a:p>
          <a:p>
            <a:pPr marL="514350" indent="-514350">
              <a:buClr>
                <a:schemeClr val="tx1"/>
              </a:buClr>
              <a:buSzPct val="100000"/>
              <a:buAutoNum type="arabicPeriod"/>
            </a:pPr>
            <a:r>
              <a:rPr lang="en-US" dirty="0"/>
              <a:t>Interpret odds ratios for coefficients while adjusting for other variables</a:t>
            </a:r>
            <a:endParaRPr lang="en-US" sz="2800" dirty="0"/>
          </a:p>
          <a:p>
            <a:pPr marL="514350" indent="-514350">
              <a:buClr>
                <a:schemeClr val="tx1"/>
              </a:buClr>
              <a:buSzPct val="100000"/>
              <a:buAutoNum type="arabicPeriod"/>
            </a:pPr>
            <a:endParaRPr lang="en-US" sz="2800" dirty="0"/>
          </a:p>
          <a:p>
            <a:pPr marL="0" indent="0">
              <a:buClr>
                <a:schemeClr val="tx1"/>
              </a:buClr>
              <a:buSzPct val="100000"/>
              <a:buNone/>
            </a:pPr>
            <a:endParaRPr lang="en-US" dirty="0"/>
          </a:p>
          <a:p>
            <a:pPr marL="514352" indent="-514352">
              <a:buClr>
                <a:schemeClr val="tx1"/>
              </a:buClr>
              <a:buSzPct val="100000"/>
              <a:buFont typeface="+mj-lt"/>
              <a:buAutoNum type="arabicPeriod"/>
            </a:pPr>
            <a:endParaRPr lang="en-US" dirty="0"/>
          </a:p>
          <a:p>
            <a:pPr marL="514352" indent="-514352">
              <a:buClr>
                <a:schemeClr val="tx1"/>
              </a:buClr>
              <a:buSzPct val="100000"/>
              <a:buFont typeface="+mj-lt"/>
              <a:buAutoNum type="arabicPeriod"/>
            </a:pPr>
            <a:endParaRPr lang="en-US" dirty="0"/>
          </a:p>
        </p:txBody>
      </p:sp>
      <p:sp>
        <p:nvSpPr>
          <p:cNvPr id="3" name="Date Placeholder 2">
            <a:extLst>
              <a:ext uri="{FF2B5EF4-FFF2-40B4-BE49-F238E27FC236}">
                <a16:creationId xmlns:a16="http://schemas.microsoft.com/office/drawing/2014/main" id="{EF2A52CF-FE2F-410A-9FF5-F87A168E1B19}"/>
              </a:ext>
            </a:extLst>
          </p:cNvPr>
          <p:cNvSpPr>
            <a:spLocks noGrp="1"/>
          </p:cNvSpPr>
          <p:nvPr>
            <p:ph type="dt" sz="half" idx="10"/>
          </p:nvPr>
        </p:nvSpPr>
        <p:spPr/>
        <p:txBody>
          <a:bodyPr/>
          <a:lstStyle/>
          <a:p>
            <a:r>
              <a:rPr lang="en-US"/>
              <a:t>April 26, 2023</a:t>
            </a:r>
          </a:p>
        </p:txBody>
      </p:sp>
      <p:sp>
        <p:nvSpPr>
          <p:cNvPr id="4" name="Footer Placeholder 3">
            <a:extLst>
              <a:ext uri="{FF2B5EF4-FFF2-40B4-BE49-F238E27FC236}">
                <a16:creationId xmlns:a16="http://schemas.microsoft.com/office/drawing/2014/main" id="{A838F74E-B6B4-2517-FBD1-4A1B991DD7F8}"/>
              </a:ext>
            </a:extLst>
          </p:cNvPr>
          <p:cNvSpPr>
            <a:spLocks noGrp="1"/>
          </p:cNvSpPr>
          <p:nvPr>
            <p:ph type="ftr" sz="quarter" idx="11"/>
          </p:nvPr>
        </p:nvSpPr>
        <p:spPr/>
        <p:txBody>
          <a:bodyPr/>
          <a:lstStyle/>
          <a:p>
            <a:r>
              <a:rPr lang="en-US"/>
              <a:t>Class 8 Notes</a:t>
            </a:r>
          </a:p>
        </p:txBody>
      </p:sp>
      <p:sp>
        <p:nvSpPr>
          <p:cNvPr id="5" name="Rectangle 4">
            <a:extLst>
              <a:ext uri="{FF2B5EF4-FFF2-40B4-BE49-F238E27FC236}">
                <a16:creationId xmlns:a16="http://schemas.microsoft.com/office/drawing/2014/main" id="{0B66ECD7-26EC-CF8C-28F1-9A47F62EE1F1}"/>
              </a:ext>
            </a:extLst>
          </p:cNvPr>
          <p:cNvSpPr/>
          <p:nvPr/>
        </p:nvSpPr>
        <p:spPr>
          <a:xfrm>
            <a:off x="0" y="5284518"/>
            <a:ext cx="12192000" cy="1258785"/>
          </a:xfrm>
          <a:prstGeom prst="rect">
            <a:avLst/>
          </a:prstGeom>
          <a:solidFill>
            <a:srgbClr val="DBEDF6">
              <a:alpha val="7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AF51F1A2-84EF-0279-F2CC-AA7E5C74FC32}"/>
              </a:ext>
            </a:extLst>
          </p:cNvPr>
          <p:cNvSpPr/>
          <p:nvPr/>
        </p:nvSpPr>
        <p:spPr>
          <a:xfrm>
            <a:off x="0" y="990600"/>
            <a:ext cx="12192000" cy="3217418"/>
          </a:xfrm>
          <a:prstGeom prst="rect">
            <a:avLst/>
          </a:prstGeom>
          <a:solidFill>
            <a:srgbClr val="DBEDF6">
              <a:alpha val="7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6375499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Estimated/Predicted Probability for MLR</a:t>
            </a:r>
          </a:p>
        </p:txBody>
      </p:sp>
      <mc:AlternateContent xmlns:mc="http://schemas.openxmlformats.org/markup-compatibility/2006">
        <mc:Choice xmlns:a14="http://schemas.microsoft.com/office/drawing/2010/main" Requires="a14">
          <p:sp>
            <p:nvSpPr>
              <p:cNvPr id="3" name="Content Placeholder 2"/>
              <p:cNvSpPr>
                <a:spLocks noGrp="1"/>
              </p:cNvSpPr>
              <p:nvPr>
                <p:ph sz="quarter" idx="14"/>
              </p:nvPr>
            </p:nvSpPr>
            <p:spPr>
              <a:xfrm>
                <a:off x="152399" y="1139952"/>
                <a:ext cx="10487891" cy="5413248"/>
              </a:xfrm>
            </p:spPr>
            <p:txBody>
              <a:bodyPr/>
              <a:lstStyle/>
              <a:p>
                <a:r>
                  <a:rPr lang="en-US" dirty="0"/>
                  <a:t>Basic idea for predicting/estimating probability stays the same</a:t>
                </a:r>
              </a:p>
              <a:p>
                <a:endParaRPr lang="en-US" dirty="0"/>
              </a:p>
              <a:p>
                <a:r>
                  <a:rPr lang="en-US" dirty="0"/>
                  <a:t>Calculations will be slightly different</a:t>
                </a:r>
              </a:p>
              <a:p>
                <a:pPr lvl="1"/>
                <a:r>
                  <a:rPr lang="en-US" dirty="0"/>
                  <a:t>Especially for the confidence interval</a:t>
                </a:r>
              </a:p>
              <a:p>
                <a:pPr lvl="1"/>
                <a:endParaRPr lang="en-US" dirty="0"/>
              </a:p>
              <a:p>
                <a:r>
                  <a:rPr lang="en-US" dirty="0"/>
                  <a:t>Recall our fitted model for late stage breast cancer diagnosis:</a:t>
                </a:r>
              </a:p>
              <a:p>
                <a:endParaRPr lang="en-US" sz="1400" dirty="0"/>
              </a:p>
              <a:p>
                <a:pPr marL="0" indent="0">
                  <a:buNone/>
                </a:pPr>
                <a14:m>
                  <m:oMathPara xmlns:m="http://schemas.openxmlformats.org/officeDocument/2006/math">
                    <m:oMathParaPr>
                      <m:jc m:val="centerGroup"/>
                    </m:oMathParaPr>
                    <m:oMath xmlns:m="http://schemas.openxmlformats.org/officeDocument/2006/math">
                      <m:r>
                        <m:rPr>
                          <m:sty m:val="p"/>
                        </m:rPr>
                        <a:rPr lang="en-US" sz="2800" i="1" smtClean="0">
                          <a:solidFill>
                            <a:schemeClr val="tx1"/>
                          </a:solidFill>
                          <a:latin typeface="Cambria Math" panose="02040503050406030204" pitchFamily="18" charset="0"/>
                          <a:cs typeface="Calibri" panose="020F0502020204030204" pitchFamily="34" charset="0"/>
                        </a:rPr>
                        <m:t>l</m:t>
                      </m:r>
                      <m:r>
                        <m:rPr>
                          <m:nor/>
                        </m:rPr>
                        <a:rPr lang="en-US" sz="2800">
                          <a:solidFill>
                            <a:schemeClr val="tx1"/>
                          </a:solidFill>
                          <a:latin typeface="Cambria Math" panose="02040503050406030204" pitchFamily="18" charset="0"/>
                          <a:cs typeface="Calibri" panose="020F0502020204030204" pitchFamily="34" charset="0"/>
                        </a:rPr>
                        <m:t>ogit</m:t>
                      </m:r>
                      <m:d>
                        <m:dPr>
                          <m:ctrlPr>
                            <a:rPr lang="en-US" sz="2800" i="1">
                              <a:solidFill>
                                <a:schemeClr val="tx1"/>
                              </a:solidFill>
                              <a:latin typeface="Cambria Math" panose="02040503050406030204" pitchFamily="18" charset="0"/>
                              <a:cs typeface="Calibri" panose="020F0502020204030204" pitchFamily="34" charset="0"/>
                            </a:rPr>
                          </m:ctrlPr>
                        </m:dPr>
                        <m:e>
                          <m:r>
                            <a:rPr lang="en-US" sz="2800" b="0" i="1" smtClean="0">
                              <a:solidFill>
                                <a:schemeClr val="tx1"/>
                              </a:solidFill>
                              <a:latin typeface="Cambria Math" panose="02040503050406030204" pitchFamily="18" charset="0"/>
                              <a:cs typeface="Calibri" panose="020F0502020204030204" pitchFamily="34" charset="0"/>
                            </a:rPr>
                            <m:t>𝜋</m:t>
                          </m:r>
                          <m:r>
                            <a:rPr lang="en-US" sz="2800" b="0" i="1" smtClean="0">
                              <a:solidFill>
                                <a:schemeClr val="tx1"/>
                              </a:solidFill>
                              <a:latin typeface="Cambria Math" panose="02040503050406030204" pitchFamily="18" charset="0"/>
                              <a:cs typeface="Calibri" panose="020F0502020204030204" pitchFamily="34" charset="0"/>
                            </a:rPr>
                            <m:t>(</m:t>
                          </m:r>
                          <m:sSub>
                            <m:sSubPr>
                              <m:ctrlPr>
                                <a:rPr lang="en-US" sz="2800" b="0" i="1" smtClean="0">
                                  <a:solidFill>
                                    <a:schemeClr val="tx1"/>
                                  </a:solidFill>
                                  <a:latin typeface="Cambria Math" panose="02040503050406030204" pitchFamily="18" charset="0"/>
                                  <a:cs typeface="Calibri" panose="020F0502020204030204" pitchFamily="34" charset="0"/>
                                </a:rPr>
                              </m:ctrlPr>
                            </m:sSubPr>
                            <m:e>
                              <m:r>
                                <a:rPr lang="en-US" sz="2800" b="0" i="1" smtClean="0">
                                  <a:solidFill>
                                    <a:schemeClr val="tx1"/>
                                  </a:solidFill>
                                  <a:latin typeface="Cambria Math" panose="02040503050406030204" pitchFamily="18" charset="0"/>
                                  <a:cs typeface="Calibri" panose="020F0502020204030204" pitchFamily="34" charset="0"/>
                                </a:rPr>
                                <m:t>𝑥</m:t>
                              </m:r>
                            </m:e>
                            <m:sub>
                              <m:r>
                                <a:rPr lang="en-US" sz="2800" b="0" i="1" smtClean="0">
                                  <a:solidFill>
                                    <a:schemeClr val="tx1"/>
                                  </a:solidFill>
                                  <a:latin typeface="Cambria Math" panose="02040503050406030204" pitchFamily="18" charset="0"/>
                                  <a:cs typeface="Calibri" panose="020F0502020204030204" pitchFamily="34" charset="0"/>
                                </a:rPr>
                                <m:t>𝑖</m:t>
                              </m:r>
                            </m:sub>
                          </m:sSub>
                          <m:r>
                            <a:rPr lang="en-US" sz="2800" b="0" i="1" smtClean="0">
                              <a:solidFill>
                                <a:schemeClr val="tx1"/>
                              </a:solidFill>
                              <a:latin typeface="Cambria Math" panose="02040503050406030204" pitchFamily="18" charset="0"/>
                              <a:cs typeface="Calibri" panose="020F0502020204030204" pitchFamily="34" charset="0"/>
                            </a:rPr>
                            <m:t>)</m:t>
                          </m:r>
                        </m:e>
                      </m:d>
                      <m:r>
                        <a:rPr lang="en-US" sz="2800" i="1">
                          <a:solidFill>
                            <a:schemeClr val="tx1"/>
                          </a:solidFill>
                          <a:latin typeface="Cambria Math" panose="02040503050406030204" pitchFamily="18" charset="0"/>
                          <a:cs typeface="Calibri" panose="020F0502020204030204" pitchFamily="34" charset="0"/>
                        </a:rPr>
                        <m:t>=</m:t>
                      </m:r>
                      <m:r>
                        <a:rPr lang="en-US" sz="2800" b="0" i="1" smtClean="0">
                          <a:solidFill>
                            <a:schemeClr val="tx1"/>
                          </a:solidFill>
                          <a:latin typeface="Cambria Math" panose="02040503050406030204" pitchFamily="18" charset="0"/>
                          <a:cs typeface="Calibri" panose="020F0502020204030204" pitchFamily="34" charset="0"/>
                        </a:rPr>
                        <m:t>−4.56−0.02</m:t>
                      </m:r>
                      <m:r>
                        <a:rPr lang="en-US" sz="2800" i="1">
                          <a:solidFill>
                            <a:schemeClr val="tx1"/>
                          </a:solidFill>
                          <a:latin typeface="Cambria Math" panose="02040503050406030204" pitchFamily="18" charset="0"/>
                          <a:cs typeface="Calibri" panose="020F0502020204030204" pitchFamily="34" charset="0"/>
                        </a:rPr>
                        <m:t>𝐼</m:t>
                      </m:r>
                      <m:d>
                        <m:dPr>
                          <m:ctrlPr>
                            <a:rPr lang="en-US" sz="2800" i="1">
                              <a:solidFill>
                                <a:schemeClr val="tx1"/>
                              </a:solidFill>
                              <a:latin typeface="Cambria Math" panose="02040503050406030204" pitchFamily="18" charset="0"/>
                              <a:cs typeface="Calibri" panose="020F0502020204030204" pitchFamily="34" charset="0"/>
                            </a:rPr>
                          </m:ctrlPr>
                        </m:dPr>
                        <m:e>
                          <m:sSub>
                            <m:sSubPr>
                              <m:ctrlPr>
                                <a:rPr lang="en-US" sz="2800" i="1">
                                  <a:solidFill>
                                    <a:schemeClr val="tx1"/>
                                  </a:solidFill>
                                  <a:latin typeface="Cambria Math" panose="02040503050406030204" pitchFamily="18" charset="0"/>
                                  <a:cs typeface="Calibri" panose="020F0502020204030204" pitchFamily="34" charset="0"/>
                                </a:rPr>
                              </m:ctrlPr>
                            </m:sSubPr>
                            <m:e>
                              <m:sSub>
                                <m:sSubPr>
                                  <m:ctrlPr>
                                    <a:rPr lang="en-US" sz="2800" i="1">
                                      <a:solidFill>
                                        <a:schemeClr val="tx1"/>
                                      </a:solidFill>
                                      <a:latin typeface="Cambria Math" panose="02040503050406030204" pitchFamily="18" charset="0"/>
                                      <a:cs typeface="Calibri" panose="020F0502020204030204" pitchFamily="34" charset="0"/>
                                    </a:rPr>
                                  </m:ctrlPr>
                                </m:sSubPr>
                                <m:e>
                                  <m:r>
                                    <a:rPr lang="en-US" sz="2800" i="1">
                                      <a:solidFill>
                                        <a:schemeClr val="tx1"/>
                                      </a:solidFill>
                                      <a:latin typeface="Cambria Math" panose="02040503050406030204" pitchFamily="18" charset="0"/>
                                      <a:cs typeface="Calibri" panose="020F0502020204030204" pitchFamily="34" charset="0"/>
                                    </a:rPr>
                                    <m:t>𝑅</m:t>
                                  </m:r>
                                </m:e>
                                <m:sub>
                                  <m:r>
                                    <a:rPr lang="en-US" sz="2800" i="1">
                                      <a:solidFill>
                                        <a:schemeClr val="tx1"/>
                                      </a:solidFill>
                                      <a:latin typeface="Cambria Math" panose="02040503050406030204" pitchFamily="18" charset="0"/>
                                      <a:cs typeface="Calibri" panose="020F0502020204030204" pitchFamily="34" charset="0"/>
                                    </a:rPr>
                                    <m:t>𝐸</m:t>
                                  </m:r>
                                </m:sub>
                              </m:sSub>
                            </m:e>
                            <m:sub>
                              <m:r>
                                <a:rPr lang="en-US" sz="2800" i="1">
                                  <a:solidFill>
                                    <a:schemeClr val="tx1"/>
                                  </a:solidFill>
                                  <a:latin typeface="Cambria Math" panose="02040503050406030204" pitchFamily="18" charset="0"/>
                                  <a:cs typeface="Calibri" panose="020F0502020204030204" pitchFamily="34" charset="0"/>
                                </a:rPr>
                                <m:t>𝑖</m:t>
                              </m:r>
                            </m:sub>
                          </m:sSub>
                          <m:r>
                            <a:rPr lang="en-US" sz="2800" i="1">
                              <a:solidFill>
                                <a:schemeClr val="tx1"/>
                              </a:solidFill>
                              <a:latin typeface="Cambria Math" panose="02040503050406030204" pitchFamily="18" charset="0"/>
                              <a:cs typeface="Calibri" panose="020F0502020204030204" pitchFamily="34" charset="0"/>
                            </a:rPr>
                            <m:t>=</m:t>
                          </m:r>
                          <m:r>
                            <a:rPr lang="en-US" sz="2800" i="1">
                              <a:solidFill>
                                <a:schemeClr val="tx1"/>
                              </a:solidFill>
                              <a:latin typeface="Cambria Math" panose="02040503050406030204" pitchFamily="18" charset="0"/>
                              <a:cs typeface="Calibri" panose="020F0502020204030204" pitchFamily="34" charset="0"/>
                            </a:rPr>
                            <m:t>𝐻</m:t>
                          </m:r>
                          <m:r>
                            <m:rPr>
                              <m:nor/>
                            </m:rPr>
                            <a:rPr lang="en-US" sz="2800">
                              <a:solidFill>
                                <a:schemeClr val="tx1"/>
                              </a:solidFill>
                              <a:latin typeface="Cambria Math" panose="02040503050406030204" pitchFamily="18" charset="0"/>
                              <a:cs typeface="Calibri" panose="020F0502020204030204" pitchFamily="34" charset="0"/>
                            </a:rPr>
                            <m:t>−</m:t>
                          </m:r>
                          <m:r>
                            <a:rPr lang="en-US" sz="2800" i="1">
                              <a:solidFill>
                                <a:schemeClr val="tx1"/>
                              </a:solidFill>
                              <a:latin typeface="Cambria Math" panose="02040503050406030204" pitchFamily="18" charset="0"/>
                              <a:cs typeface="Calibri" panose="020F0502020204030204" pitchFamily="34" charset="0"/>
                            </a:rPr>
                            <m:t>𝐿</m:t>
                          </m:r>
                        </m:e>
                      </m:d>
                      <m:r>
                        <a:rPr lang="en-US" sz="2800" b="0" i="1" smtClean="0">
                          <a:solidFill>
                            <a:schemeClr val="tx1"/>
                          </a:solidFill>
                          <a:latin typeface="Cambria Math" panose="02040503050406030204" pitchFamily="18" charset="0"/>
                          <a:cs typeface="Calibri" panose="020F0502020204030204" pitchFamily="34" charset="0"/>
                        </a:rPr>
                        <m:t>−0.09</m:t>
                      </m:r>
                      <m:r>
                        <a:rPr lang="en-US" sz="2800" i="1">
                          <a:solidFill>
                            <a:schemeClr val="tx1"/>
                          </a:solidFill>
                          <a:latin typeface="Cambria Math" panose="02040503050406030204" pitchFamily="18" charset="0"/>
                          <a:cs typeface="Calibri" panose="020F0502020204030204" pitchFamily="34" charset="0"/>
                        </a:rPr>
                        <m:t>𝐼</m:t>
                      </m:r>
                      <m:d>
                        <m:dPr>
                          <m:ctrlPr>
                            <a:rPr lang="en-US" sz="2800" i="1">
                              <a:solidFill>
                                <a:schemeClr val="tx1"/>
                              </a:solidFill>
                              <a:latin typeface="Cambria Math" panose="02040503050406030204" pitchFamily="18" charset="0"/>
                              <a:cs typeface="Calibri" panose="020F0502020204030204" pitchFamily="34" charset="0"/>
                            </a:rPr>
                          </m:ctrlPr>
                        </m:dPr>
                        <m:e>
                          <m:sSub>
                            <m:sSubPr>
                              <m:ctrlPr>
                                <a:rPr lang="en-US" sz="2800" i="1">
                                  <a:solidFill>
                                    <a:schemeClr val="tx1"/>
                                  </a:solidFill>
                                  <a:latin typeface="Cambria Math" panose="02040503050406030204" pitchFamily="18" charset="0"/>
                                  <a:cs typeface="Calibri" panose="020F0502020204030204" pitchFamily="34" charset="0"/>
                                </a:rPr>
                              </m:ctrlPr>
                            </m:sSubPr>
                            <m:e>
                              <m:sSub>
                                <m:sSubPr>
                                  <m:ctrlPr>
                                    <a:rPr lang="en-US" sz="2800" i="1">
                                      <a:solidFill>
                                        <a:schemeClr val="tx1"/>
                                      </a:solidFill>
                                      <a:latin typeface="Cambria Math" panose="02040503050406030204" pitchFamily="18" charset="0"/>
                                      <a:cs typeface="Calibri" panose="020F0502020204030204" pitchFamily="34" charset="0"/>
                                    </a:rPr>
                                  </m:ctrlPr>
                                </m:sSubPr>
                                <m:e>
                                  <m:r>
                                    <a:rPr lang="en-US" sz="2800" i="1">
                                      <a:solidFill>
                                        <a:schemeClr val="tx1"/>
                                      </a:solidFill>
                                      <a:latin typeface="Cambria Math" panose="02040503050406030204" pitchFamily="18" charset="0"/>
                                      <a:cs typeface="Calibri" panose="020F0502020204030204" pitchFamily="34" charset="0"/>
                                    </a:rPr>
                                    <m:t>𝑅</m:t>
                                  </m:r>
                                </m:e>
                                <m:sub>
                                  <m:r>
                                    <a:rPr lang="en-US" sz="2800" i="1">
                                      <a:solidFill>
                                        <a:schemeClr val="tx1"/>
                                      </a:solidFill>
                                      <a:latin typeface="Cambria Math" panose="02040503050406030204" pitchFamily="18" charset="0"/>
                                      <a:cs typeface="Calibri" panose="020F0502020204030204" pitchFamily="34" charset="0"/>
                                    </a:rPr>
                                    <m:t>𝐸</m:t>
                                  </m:r>
                                </m:sub>
                              </m:sSub>
                            </m:e>
                            <m:sub>
                              <m:r>
                                <a:rPr lang="en-US" sz="2800" i="1">
                                  <a:solidFill>
                                    <a:schemeClr val="tx1"/>
                                  </a:solidFill>
                                  <a:latin typeface="Cambria Math" panose="02040503050406030204" pitchFamily="18" charset="0"/>
                                  <a:cs typeface="Calibri" panose="020F0502020204030204" pitchFamily="34" charset="0"/>
                                </a:rPr>
                                <m:t>𝑖</m:t>
                              </m:r>
                            </m:sub>
                          </m:sSub>
                          <m:r>
                            <a:rPr lang="en-US" sz="2800" i="1">
                              <a:solidFill>
                                <a:schemeClr val="tx1"/>
                              </a:solidFill>
                              <a:latin typeface="Cambria Math" panose="02040503050406030204" pitchFamily="18" charset="0"/>
                              <a:cs typeface="Calibri" panose="020F0502020204030204" pitchFamily="34" charset="0"/>
                            </a:rPr>
                            <m:t>=</m:t>
                          </m:r>
                          <m:r>
                            <a:rPr lang="en-US" sz="2800" i="1">
                              <a:solidFill>
                                <a:schemeClr val="tx1"/>
                              </a:solidFill>
                              <a:latin typeface="Cambria Math" panose="02040503050406030204" pitchFamily="18" charset="0"/>
                              <a:cs typeface="Calibri" panose="020F0502020204030204" pitchFamily="34" charset="0"/>
                            </a:rPr>
                            <m:t>𝑁𝐻</m:t>
                          </m:r>
                          <m:r>
                            <a:rPr lang="en-US" sz="2800" i="1">
                              <a:solidFill>
                                <a:schemeClr val="tx1"/>
                              </a:solidFill>
                              <a:latin typeface="Cambria Math" panose="02040503050406030204" pitchFamily="18" charset="0"/>
                              <a:cs typeface="Calibri" panose="020F0502020204030204" pitchFamily="34" charset="0"/>
                            </a:rPr>
                            <m:t> </m:t>
                          </m:r>
                          <m:r>
                            <a:rPr lang="en-US" sz="2800" i="1">
                              <a:solidFill>
                                <a:schemeClr val="tx1"/>
                              </a:solidFill>
                              <a:latin typeface="Cambria Math" panose="02040503050406030204" pitchFamily="18" charset="0"/>
                              <a:cs typeface="Calibri" panose="020F0502020204030204" pitchFamily="34" charset="0"/>
                            </a:rPr>
                            <m:t>𝐴𝐼𝐴𝑁</m:t>
                          </m:r>
                        </m:e>
                      </m:d>
                      <m:r>
                        <a:rPr lang="en-US" sz="2800" i="1">
                          <a:solidFill>
                            <a:schemeClr val="tx1"/>
                          </a:solidFill>
                          <a:latin typeface="Cambria Math" panose="02040503050406030204" pitchFamily="18" charset="0"/>
                          <a:cs typeface="Calibri" panose="020F0502020204030204" pitchFamily="34" charset="0"/>
                        </a:rPr>
                        <m:t>+</m:t>
                      </m:r>
                      <m:r>
                        <a:rPr lang="en-US" sz="2800" b="0" i="1" smtClean="0">
                          <a:solidFill>
                            <a:schemeClr val="tx1"/>
                          </a:solidFill>
                          <a:latin typeface="Cambria Math" panose="02040503050406030204" pitchFamily="18" charset="0"/>
                          <a:cs typeface="Calibri" panose="020F0502020204030204" pitchFamily="34" charset="0"/>
                        </a:rPr>
                        <m:t>0.13</m:t>
                      </m:r>
                      <m:r>
                        <a:rPr lang="en-US" sz="2800" i="1">
                          <a:solidFill>
                            <a:schemeClr val="tx1"/>
                          </a:solidFill>
                          <a:latin typeface="Cambria Math" panose="02040503050406030204" pitchFamily="18" charset="0"/>
                          <a:cs typeface="Calibri" panose="020F0502020204030204" pitchFamily="34" charset="0"/>
                        </a:rPr>
                        <m:t>𝐼</m:t>
                      </m:r>
                      <m:d>
                        <m:dPr>
                          <m:ctrlPr>
                            <a:rPr lang="en-US" sz="2800" i="1">
                              <a:solidFill>
                                <a:schemeClr val="tx1"/>
                              </a:solidFill>
                              <a:latin typeface="Cambria Math" panose="02040503050406030204" pitchFamily="18" charset="0"/>
                              <a:cs typeface="Calibri" panose="020F0502020204030204" pitchFamily="34" charset="0"/>
                            </a:rPr>
                          </m:ctrlPr>
                        </m:dPr>
                        <m:e>
                          <m:sSub>
                            <m:sSubPr>
                              <m:ctrlPr>
                                <a:rPr lang="en-US" sz="2800" i="1">
                                  <a:solidFill>
                                    <a:schemeClr val="tx1"/>
                                  </a:solidFill>
                                  <a:latin typeface="Cambria Math" panose="02040503050406030204" pitchFamily="18" charset="0"/>
                                  <a:cs typeface="Calibri" panose="020F0502020204030204" pitchFamily="34" charset="0"/>
                                </a:rPr>
                              </m:ctrlPr>
                            </m:sSubPr>
                            <m:e>
                              <m:sSub>
                                <m:sSubPr>
                                  <m:ctrlPr>
                                    <a:rPr lang="en-US" sz="2800" i="1">
                                      <a:solidFill>
                                        <a:schemeClr val="tx1"/>
                                      </a:solidFill>
                                      <a:latin typeface="Cambria Math" panose="02040503050406030204" pitchFamily="18" charset="0"/>
                                      <a:cs typeface="Calibri" panose="020F0502020204030204" pitchFamily="34" charset="0"/>
                                    </a:rPr>
                                  </m:ctrlPr>
                                </m:sSubPr>
                                <m:e>
                                  <m:r>
                                    <a:rPr lang="en-US" sz="2800" i="1">
                                      <a:solidFill>
                                        <a:schemeClr val="tx1"/>
                                      </a:solidFill>
                                      <a:latin typeface="Cambria Math" panose="02040503050406030204" pitchFamily="18" charset="0"/>
                                      <a:cs typeface="Calibri" panose="020F0502020204030204" pitchFamily="34" charset="0"/>
                                    </a:rPr>
                                    <m:t>𝑅</m:t>
                                  </m:r>
                                </m:e>
                                <m:sub>
                                  <m:r>
                                    <a:rPr lang="en-US" sz="2800" i="1">
                                      <a:solidFill>
                                        <a:schemeClr val="tx1"/>
                                      </a:solidFill>
                                      <a:latin typeface="Cambria Math" panose="02040503050406030204" pitchFamily="18" charset="0"/>
                                      <a:cs typeface="Calibri" panose="020F0502020204030204" pitchFamily="34" charset="0"/>
                                    </a:rPr>
                                    <m:t>𝐸</m:t>
                                  </m:r>
                                </m:sub>
                              </m:sSub>
                            </m:e>
                            <m:sub>
                              <m:r>
                                <a:rPr lang="en-US" sz="2800" i="1">
                                  <a:solidFill>
                                    <a:schemeClr val="tx1"/>
                                  </a:solidFill>
                                  <a:latin typeface="Cambria Math" panose="02040503050406030204" pitchFamily="18" charset="0"/>
                                  <a:cs typeface="Calibri" panose="020F0502020204030204" pitchFamily="34" charset="0"/>
                                </a:rPr>
                                <m:t>𝑖</m:t>
                              </m:r>
                            </m:sub>
                          </m:sSub>
                          <m:r>
                            <a:rPr lang="en-US" sz="2800" i="1">
                              <a:solidFill>
                                <a:schemeClr val="tx1"/>
                              </a:solidFill>
                              <a:latin typeface="Cambria Math" panose="02040503050406030204" pitchFamily="18" charset="0"/>
                              <a:cs typeface="Calibri" panose="020F0502020204030204" pitchFamily="34" charset="0"/>
                            </a:rPr>
                            <m:t>=</m:t>
                          </m:r>
                          <m:r>
                            <a:rPr lang="en-US" sz="2800" i="1">
                              <a:solidFill>
                                <a:schemeClr val="tx1"/>
                              </a:solidFill>
                              <a:latin typeface="Cambria Math" panose="02040503050406030204" pitchFamily="18" charset="0"/>
                              <a:cs typeface="Calibri" panose="020F0502020204030204" pitchFamily="34" charset="0"/>
                            </a:rPr>
                            <m:t>𝑁𝐻</m:t>
                          </m:r>
                          <m:r>
                            <a:rPr lang="en-US" sz="2800" i="1">
                              <a:solidFill>
                                <a:schemeClr val="tx1"/>
                              </a:solidFill>
                              <a:latin typeface="Cambria Math" panose="02040503050406030204" pitchFamily="18" charset="0"/>
                              <a:cs typeface="Calibri" panose="020F0502020204030204" pitchFamily="34" charset="0"/>
                            </a:rPr>
                            <m:t> </m:t>
                          </m:r>
                          <m:r>
                            <a:rPr lang="en-US" sz="2800" i="1">
                              <a:solidFill>
                                <a:schemeClr val="tx1"/>
                              </a:solidFill>
                              <a:latin typeface="Cambria Math" panose="02040503050406030204" pitchFamily="18" charset="0"/>
                              <a:cs typeface="Calibri" panose="020F0502020204030204" pitchFamily="34" charset="0"/>
                            </a:rPr>
                            <m:t>𝐴𝑃𝐼</m:t>
                          </m:r>
                        </m:e>
                      </m:d>
                      <m:r>
                        <a:rPr lang="en-US" sz="2800" b="0" i="1" smtClean="0">
                          <a:solidFill>
                            <a:schemeClr val="tx1"/>
                          </a:solidFill>
                          <a:latin typeface="Cambria Math" panose="02040503050406030204" pitchFamily="18" charset="0"/>
                          <a:cs typeface="Calibri" panose="020F0502020204030204" pitchFamily="34" charset="0"/>
                        </a:rPr>
                        <m:t>+0.36</m:t>
                      </m:r>
                      <m:r>
                        <a:rPr lang="en-US" sz="2800" i="1">
                          <a:solidFill>
                            <a:schemeClr val="tx1"/>
                          </a:solidFill>
                          <a:latin typeface="Cambria Math" panose="02040503050406030204" pitchFamily="18" charset="0"/>
                          <a:cs typeface="Calibri" panose="020F0502020204030204" pitchFamily="34" charset="0"/>
                        </a:rPr>
                        <m:t>𝐼</m:t>
                      </m:r>
                      <m:d>
                        <m:dPr>
                          <m:ctrlPr>
                            <a:rPr lang="en-US" sz="2800" i="1">
                              <a:solidFill>
                                <a:schemeClr val="tx1"/>
                              </a:solidFill>
                              <a:latin typeface="Cambria Math" panose="02040503050406030204" pitchFamily="18" charset="0"/>
                              <a:cs typeface="Calibri" panose="020F0502020204030204" pitchFamily="34" charset="0"/>
                            </a:rPr>
                          </m:ctrlPr>
                        </m:dPr>
                        <m:e>
                          <m:sSub>
                            <m:sSubPr>
                              <m:ctrlPr>
                                <a:rPr lang="en-US" sz="2800" i="1">
                                  <a:solidFill>
                                    <a:schemeClr val="tx1"/>
                                  </a:solidFill>
                                  <a:latin typeface="Cambria Math" panose="02040503050406030204" pitchFamily="18" charset="0"/>
                                  <a:cs typeface="Calibri" panose="020F0502020204030204" pitchFamily="34" charset="0"/>
                                </a:rPr>
                              </m:ctrlPr>
                            </m:sSubPr>
                            <m:e>
                              <m:sSub>
                                <m:sSubPr>
                                  <m:ctrlPr>
                                    <a:rPr lang="en-US" sz="2800" i="1">
                                      <a:solidFill>
                                        <a:schemeClr val="tx1"/>
                                      </a:solidFill>
                                      <a:latin typeface="Cambria Math" panose="02040503050406030204" pitchFamily="18" charset="0"/>
                                      <a:cs typeface="Calibri" panose="020F0502020204030204" pitchFamily="34" charset="0"/>
                                    </a:rPr>
                                  </m:ctrlPr>
                                </m:sSubPr>
                                <m:e>
                                  <m:r>
                                    <a:rPr lang="en-US" sz="2800" i="1">
                                      <a:solidFill>
                                        <a:schemeClr val="tx1"/>
                                      </a:solidFill>
                                      <a:latin typeface="Cambria Math" panose="02040503050406030204" pitchFamily="18" charset="0"/>
                                      <a:cs typeface="Calibri" panose="020F0502020204030204" pitchFamily="34" charset="0"/>
                                    </a:rPr>
                                    <m:t>𝑅</m:t>
                                  </m:r>
                                </m:e>
                                <m:sub>
                                  <m:r>
                                    <a:rPr lang="en-US" sz="2800" i="1">
                                      <a:solidFill>
                                        <a:schemeClr val="tx1"/>
                                      </a:solidFill>
                                      <a:latin typeface="Cambria Math" panose="02040503050406030204" pitchFamily="18" charset="0"/>
                                      <a:cs typeface="Calibri" panose="020F0502020204030204" pitchFamily="34" charset="0"/>
                                    </a:rPr>
                                    <m:t>𝐸</m:t>
                                  </m:r>
                                </m:sub>
                              </m:sSub>
                            </m:e>
                            <m:sub>
                              <m:r>
                                <a:rPr lang="en-US" sz="2800" i="1">
                                  <a:solidFill>
                                    <a:schemeClr val="tx1"/>
                                  </a:solidFill>
                                  <a:latin typeface="Cambria Math" panose="02040503050406030204" pitchFamily="18" charset="0"/>
                                  <a:cs typeface="Calibri" panose="020F0502020204030204" pitchFamily="34" charset="0"/>
                                </a:rPr>
                                <m:t>𝑖</m:t>
                              </m:r>
                            </m:sub>
                          </m:sSub>
                          <m:r>
                            <a:rPr lang="en-US" sz="2800" i="1">
                              <a:solidFill>
                                <a:schemeClr val="tx1"/>
                              </a:solidFill>
                              <a:latin typeface="Cambria Math" panose="02040503050406030204" pitchFamily="18" charset="0"/>
                              <a:cs typeface="Calibri" panose="020F0502020204030204" pitchFamily="34" charset="0"/>
                            </a:rPr>
                            <m:t>=</m:t>
                          </m:r>
                          <m:r>
                            <a:rPr lang="en-US" sz="2800" i="1">
                              <a:solidFill>
                                <a:schemeClr val="tx1"/>
                              </a:solidFill>
                              <a:latin typeface="Cambria Math" panose="02040503050406030204" pitchFamily="18" charset="0"/>
                              <a:cs typeface="Calibri" panose="020F0502020204030204" pitchFamily="34" charset="0"/>
                            </a:rPr>
                            <m:t>𝑁𝐻</m:t>
                          </m:r>
                          <m:r>
                            <a:rPr lang="en-US" sz="2800" i="1">
                              <a:solidFill>
                                <a:schemeClr val="tx1"/>
                              </a:solidFill>
                              <a:latin typeface="Cambria Math" panose="02040503050406030204" pitchFamily="18" charset="0"/>
                              <a:cs typeface="Calibri" panose="020F0502020204030204" pitchFamily="34" charset="0"/>
                            </a:rPr>
                            <m:t> </m:t>
                          </m:r>
                          <m:r>
                            <a:rPr lang="en-US" sz="2800" i="1">
                              <a:solidFill>
                                <a:schemeClr val="tx1"/>
                              </a:solidFill>
                              <a:latin typeface="Cambria Math" panose="02040503050406030204" pitchFamily="18" charset="0"/>
                              <a:cs typeface="Calibri" panose="020F0502020204030204" pitchFamily="34" charset="0"/>
                            </a:rPr>
                            <m:t>𝐵</m:t>
                          </m:r>
                        </m:e>
                      </m:d>
                      <m:r>
                        <a:rPr lang="en-US" sz="2800" b="0" i="0" smtClean="0">
                          <a:solidFill>
                            <a:schemeClr val="tx1"/>
                          </a:solidFill>
                          <a:latin typeface="Cambria Math" panose="02040503050406030204" pitchFamily="18" charset="0"/>
                          <a:cs typeface="Calibri" panose="020F0502020204030204" pitchFamily="34" charset="0"/>
                        </a:rPr>
                        <m:t>+0.0</m:t>
                      </m:r>
                      <m:r>
                        <a:rPr lang="en-US" sz="2800" b="0" i="1" smtClean="0">
                          <a:solidFill>
                            <a:schemeClr val="tx1"/>
                          </a:solidFill>
                          <a:latin typeface="Cambria Math" panose="02040503050406030204" pitchFamily="18" charset="0"/>
                          <a:cs typeface="Calibri" panose="020F0502020204030204" pitchFamily="34" charset="0"/>
                        </a:rPr>
                        <m:t>6</m:t>
                      </m:r>
                      <m:r>
                        <a:rPr lang="en-US" sz="2800" b="0" i="1" smtClean="0">
                          <a:solidFill>
                            <a:schemeClr val="tx1"/>
                          </a:solidFill>
                          <a:latin typeface="Cambria Math" panose="02040503050406030204" pitchFamily="18" charset="0"/>
                          <a:cs typeface="Calibri" panose="020F0502020204030204" pitchFamily="34" charset="0"/>
                        </a:rPr>
                        <m:t>𝐴𝑔</m:t>
                      </m:r>
                      <m:sSub>
                        <m:sSubPr>
                          <m:ctrlPr>
                            <a:rPr lang="en-US" sz="2800" b="0" i="1" smtClean="0">
                              <a:solidFill>
                                <a:schemeClr val="tx1"/>
                              </a:solidFill>
                              <a:latin typeface="Cambria Math" panose="02040503050406030204" pitchFamily="18" charset="0"/>
                              <a:cs typeface="Calibri" panose="020F0502020204030204" pitchFamily="34" charset="0"/>
                            </a:rPr>
                          </m:ctrlPr>
                        </m:sSubPr>
                        <m:e>
                          <m:r>
                            <a:rPr lang="en-US" sz="2800" b="0" i="1" smtClean="0">
                              <a:solidFill>
                                <a:schemeClr val="tx1"/>
                              </a:solidFill>
                              <a:latin typeface="Cambria Math" panose="02040503050406030204" pitchFamily="18" charset="0"/>
                              <a:cs typeface="Calibri" panose="020F0502020204030204" pitchFamily="34" charset="0"/>
                            </a:rPr>
                            <m:t>𝑒</m:t>
                          </m:r>
                        </m:e>
                        <m:sub>
                          <m:r>
                            <a:rPr lang="en-US" sz="2800" b="0" i="1" smtClean="0">
                              <a:solidFill>
                                <a:schemeClr val="tx1"/>
                              </a:solidFill>
                              <a:latin typeface="Cambria Math" panose="02040503050406030204" pitchFamily="18" charset="0"/>
                              <a:cs typeface="Calibri" panose="020F0502020204030204" pitchFamily="34" charset="0"/>
                            </a:rPr>
                            <m:t>𝑖</m:t>
                          </m:r>
                        </m:sub>
                      </m:sSub>
                    </m:oMath>
                  </m:oMathPara>
                </a14:m>
                <a:endParaRPr lang="en-US" sz="2800" dirty="0"/>
              </a:p>
              <a:p>
                <a:pPr marL="0" indent="0">
                  <a:buNone/>
                </a:pPr>
                <a:endParaRPr lang="en-US" dirty="0"/>
              </a:p>
              <a:p>
                <a:pPr marL="0" indent="0">
                  <a:buNone/>
                </a:pPr>
                <a:endParaRPr lang="en-US" dirty="0"/>
              </a:p>
              <a:p>
                <a:pPr lvl="1"/>
                <a:endParaRPr lang="en-US" dirty="0"/>
              </a:p>
              <a:p>
                <a:pPr lvl="1"/>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sz="quarter" idx="14"/>
              </p:nvPr>
            </p:nvSpPr>
            <p:spPr>
              <a:xfrm>
                <a:off x="152399" y="1139952"/>
                <a:ext cx="10487891" cy="5413248"/>
              </a:xfrm>
              <a:blipFill>
                <a:blip r:embed="rId3"/>
                <a:stretch>
                  <a:fillRect l="-1090" t="-1874"/>
                </a:stretch>
              </a:blipFill>
            </p:spPr>
            <p:txBody>
              <a:bodyPr/>
              <a:lstStyle/>
              <a:p>
                <a:r>
                  <a:rPr lang="en-US">
                    <a:noFill/>
                  </a:rPr>
                  <a:t> </a:t>
                </a:r>
              </a:p>
            </p:txBody>
          </p:sp>
        </mc:Fallback>
      </mc:AlternateContent>
      <p:sp>
        <p:nvSpPr>
          <p:cNvPr id="5" name="Date Placeholder 4">
            <a:extLst>
              <a:ext uri="{FF2B5EF4-FFF2-40B4-BE49-F238E27FC236}">
                <a16:creationId xmlns:a16="http://schemas.microsoft.com/office/drawing/2014/main" id="{5FCB30BF-BA65-97F8-BAF1-E4FFF1E39C87}"/>
              </a:ext>
            </a:extLst>
          </p:cNvPr>
          <p:cNvSpPr>
            <a:spLocks noGrp="1"/>
          </p:cNvSpPr>
          <p:nvPr>
            <p:ph type="dt" sz="half" idx="10"/>
          </p:nvPr>
        </p:nvSpPr>
        <p:spPr/>
        <p:txBody>
          <a:bodyPr/>
          <a:lstStyle/>
          <a:p>
            <a:r>
              <a:rPr lang="en-US"/>
              <a:t>April 26, 2023</a:t>
            </a:r>
          </a:p>
        </p:txBody>
      </p:sp>
      <p:sp>
        <p:nvSpPr>
          <p:cNvPr id="6" name="Footer Placeholder 5">
            <a:extLst>
              <a:ext uri="{FF2B5EF4-FFF2-40B4-BE49-F238E27FC236}">
                <a16:creationId xmlns:a16="http://schemas.microsoft.com/office/drawing/2014/main" id="{73AD4246-551C-8146-94C7-71B3BEDA0408}"/>
              </a:ext>
            </a:extLst>
          </p:cNvPr>
          <p:cNvSpPr>
            <a:spLocks noGrp="1"/>
          </p:cNvSpPr>
          <p:nvPr>
            <p:ph type="ftr" sz="quarter" idx="11"/>
          </p:nvPr>
        </p:nvSpPr>
        <p:spPr/>
        <p:txBody>
          <a:bodyPr/>
          <a:lstStyle/>
          <a:p>
            <a:r>
              <a:rPr lang="en-US"/>
              <a:t>Class 8 Notes</a:t>
            </a:r>
          </a:p>
        </p:txBody>
      </p:sp>
    </p:spTree>
    <p:extLst>
      <p:ext uri="{BB962C8B-B14F-4D97-AF65-F5344CB8AC3E}">
        <p14:creationId xmlns:p14="http://schemas.microsoft.com/office/powerpoint/2010/main" val="338379060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Confidence Interval for Predicted Probability (I)</a:t>
            </a:r>
          </a:p>
        </p:txBody>
      </p:sp>
      <mc:AlternateContent xmlns:mc="http://schemas.openxmlformats.org/markup-compatibility/2006">
        <mc:Choice xmlns:a14="http://schemas.microsoft.com/office/drawing/2010/main" Requires="a14">
          <p:sp>
            <p:nvSpPr>
              <p:cNvPr id="3" name="Content Placeholder 2"/>
              <p:cNvSpPr>
                <a:spLocks noGrp="1"/>
              </p:cNvSpPr>
              <p:nvPr>
                <p:ph sz="quarter" idx="14"/>
              </p:nvPr>
            </p:nvSpPr>
            <p:spPr/>
            <p:txBody>
              <a:bodyPr>
                <a:normAutofit lnSpcReduction="10000"/>
              </a:bodyPr>
              <a:lstStyle/>
              <a:p>
                <a:r>
                  <a:rPr lang="en-US" dirty="0"/>
                  <a:t>Consider a multiple logistic regression model with k independent variables.</a:t>
                </a:r>
              </a:p>
              <a:p>
                <a:endParaRPr lang="en-US" dirty="0"/>
              </a:p>
              <a:p>
                <a:pPr marL="0" indent="0">
                  <a:buNone/>
                </a:pPr>
                <a14:m>
                  <m:oMathPara xmlns:m="http://schemas.openxmlformats.org/officeDocument/2006/math">
                    <m:oMathParaPr>
                      <m:jc m:val="centerGroup"/>
                    </m:oMathParaPr>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𝑔</m:t>
                          </m:r>
                        </m:e>
                      </m:acc>
                      <m:d>
                        <m:dPr>
                          <m:ctrlPr>
                            <a:rPr lang="en-US" b="0" i="1" dirty="0" smtClean="0">
                              <a:latin typeface="Cambria Math" panose="02040503050406030204" pitchFamily="18" charset="0"/>
                            </a:rPr>
                          </m:ctrlPr>
                        </m:dPr>
                        <m:e>
                          <m:r>
                            <a:rPr lang="en-US" b="1" i="1" dirty="0" smtClean="0">
                              <a:latin typeface="Cambria Math" panose="02040503050406030204" pitchFamily="18" charset="0"/>
                            </a:rPr>
                            <m:t>𝒙</m:t>
                          </m:r>
                        </m:e>
                      </m:d>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acc>
                            <m:accPr>
                              <m:chr m:val="̂"/>
                              <m:ctrlPr>
                                <a:rPr lang="en-US" b="0" i="1" dirty="0" smtClean="0">
                                  <a:latin typeface="Cambria Math" panose="02040503050406030204" pitchFamily="18" charset="0"/>
                                </a:rPr>
                              </m:ctrlPr>
                            </m:accPr>
                            <m:e>
                              <m:r>
                                <a:rPr lang="en-US" b="0" i="1" dirty="0" smtClean="0">
                                  <a:latin typeface="Cambria Math" panose="02040503050406030204" pitchFamily="18" charset="0"/>
                                </a:rPr>
                                <m:t>𝛽</m:t>
                              </m:r>
                            </m:e>
                          </m:acc>
                        </m:e>
                        <m:sub>
                          <m:r>
                            <a:rPr lang="en-US" b="0" i="1" dirty="0" smtClean="0">
                              <a:latin typeface="Cambria Math" panose="02040503050406030204" pitchFamily="18" charset="0"/>
                            </a:rPr>
                            <m:t>0</m:t>
                          </m:r>
                        </m:sub>
                      </m:sSub>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acc>
                            <m:accPr>
                              <m:chr m:val="̂"/>
                              <m:ctrlPr>
                                <a:rPr lang="en-US" b="0" i="1" dirty="0" smtClean="0">
                                  <a:latin typeface="Cambria Math" panose="02040503050406030204" pitchFamily="18" charset="0"/>
                                </a:rPr>
                              </m:ctrlPr>
                            </m:accPr>
                            <m:e>
                              <m:r>
                                <a:rPr lang="en-US" b="0" i="1" dirty="0" smtClean="0">
                                  <a:latin typeface="Cambria Math" panose="02040503050406030204" pitchFamily="18" charset="0"/>
                                </a:rPr>
                                <m:t>𝛽</m:t>
                              </m:r>
                            </m:e>
                          </m:acc>
                        </m:e>
                        <m:sub>
                          <m:r>
                            <a:rPr lang="en-US" b="0" i="1" dirty="0" smtClean="0">
                              <a:latin typeface="Cambria Math" panose="02040503050406030204" pitchFamily="18" charset="0"/>
                            </a:rPr>
                            <m:t>1</m:t>
                          </m:r>
                        </m:sub>
                      </m:sSub>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𝑥</m:t>
                          </m:r>
                        </m:e>
                        <m:sub>
                          <m:r>
                            <a:rPr lang="en-US" b="0" i="1" dirty="0" smtClean="0">
                              <a:latin typeface="Cambria Math" panose="02040503050406030204" pitchFamily="18" charset="0"/>
                            </a:rPr>
                            <m:t>1</m:t>
                          </m:r>
                        </m:sub>
                      </m:sSub>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acc>
                            <m:accPr>
                              <m:chr m:val="̂"/>
                              <m:ctrlPr>
                                <a:rPr lang="en-US" b="0" i="1" dirty="0" smtClean="0">
                                  <a:latin typeface="Cambria Math" panose="02040503050406030204" pitchFamily="18" charset="0"/>
                                </a:rPr>
                              </m:ctrlPr>
                            </m:accPr>
                            <m:e>
                              <m:r>
                                <a:rPr lang="en-US" b="0" i="1" dirty="0" smtClean="0">
                                  <a:latin typeface="Cambria Math" panose="02040503050406030204" pitchFamily="18" charset="0"/>
                                </a:rPr>
                                <m:t>𝛽</m:t>
                              </m:r>
                            </m:e>
                          </m:acc>
                        </m:e>
                        <m:sub>
                          <m:r>
                            <a:rPr lang="en-US" b="0" i="1" dirty="0" smtClean="0">
                              <a:latin typeface="Cambria Math" panose="02040503050406030204" pitchFamily="18" charset="0"/>
                            </a:rPr>
                            <m:t>𝑘</m:t>
                          </m:r>
                        </m:sub>
                      </m:sSub>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𝑥</m:t>
                          </m:r>
                        </m:e>
                        <m:sub>
                          <m:r>
                            <a:rPr lang="en-US" b="0" i="1" dirty="0" smtClean="0">
                              <a:latin typeface="Cambria Math" panose="02040503050406030204" pitchFamily="18" charset="0"/>
                            </a:rPr>
                            <m:t>𝑘</m:t>
                          </m:r>
                        </m:sub>
                      </m:sSub>
                    </m:oMath>
                  </m:oMathPara>
                </a14:m>
                <a:endParaRPr lang="en-US" dirty="0"/>
              </a:p>
              <a:p>
                <a:pPr marL="0" indent="0">
                  <a:buNone/>
                </a:pPr>
                <a:endParaRPr lang="en-US" dirty="0"/>
              </a:p>
              <a:p>
                <a:r>
                  <a:rPr lang="en-US" dirty="0"/>
                  <a:t>We can express it more concisely using vector notation:</a:t>
                </a:r>
              </a:p>
              <a:p>
                <a:endParaRPr lang="en-US" dirty="0"/>
              </a:p>
              <a:p>
                <a:pPr marL="0" indent="0" algn="ctr">
                  <a:buNone/>
                </a:pPr>
                <a14:m>
                  <m:oMathPara xmlns:m="http://schemas.openxmlformats.org/officeDocument/2006/math">
                    <m:oMathParaPr>
                      <m:jc m:val="centerGroup"/>
                    </m:oMathParaPr>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𝑔</m:t>
                          </m:r>
                        </m:e>
                      </m:acc>
                      <m:d>
                        <m:dPr>
                          <m:ctrlPr>
                            <a:rPr lang="en-US" b="0" i="1" dirty="0" smtClean="0">
                              <a:latin typeface="Cambria Math" panose="02040503050406030204" pitchFamily="18" charset="0"/>
                            </a:rPr>
                          </m:ctrlPr>
                        </m:dPr>
                        <m:e>
                          <m:r>
                            <a:rPr lang="en-US" b="1" i="1" dirty="0" smtClean="0">
                              <a:latin typeface="Cambria Math" panose="02040503050406030204" pitchFamily="18" charset="0"/>
                            </a:rPr>
                            <m:t>𝒙</m:t>
                          </m:r>
                        </m:e>
                      </m:d>
                      <m:r>
                        <a:rPr lang="en-US" b="0" i="1" dirty="0" smtClean="0">
                          <a:latin typeface="Cambria Math" panose="02040503050406030204" pitchFamily="18" charset="0"/>
                        </a:rPr>
                        <m:t>=</m:t>
                      </m:r>
                      <m:sSup>
                        <m:sSupPr>
                          <m:ctrlPr>
                            <a:rPr lang="en-US" b="0" i="1" dirty="0" smtClean="0">
                              <a:latin typeface="Cambria Math" panose="02040503050406030204" pitchFamily="18" charset="0"/>
                            </a:rPr>
                          </m:ctrlPr>
                        </m:sSupPr>
                        <m:e>
                          <m:r>
                            <a:rPr lang="en-US" b="1" i="1" dirty="0" smtClean="0">
                              <a:latin typeface="Cambria Math" panose="02040503050406030204" pitchFamily="18" charset="0"/>
                            </a:rPr>
                            <m:t>𝒙</m:t>
                          </m:r>
                        </m:e>
                        <m:sup>
                          <m:r>
                            <a:rPr lang="en-US" b="0" i="1" dirty="0" smtClean="0">
                              <a:latin typeface="Cambria Math" panose="02040503050406030204" pitchFamily="18" charset="0"/>
                            </a:rPr>
                            <m:t>′</m:t>
                          </m:r>
                        </m:sup>
                      </m:sSup>
                      <m:acc>
                        <m:accPr>
                          <m:chr m:val="̂"/>
                          <m:ctrlPr>
                            <a:rPr lang="en-US" b="0" i="1" dirty="0" smtClean="0">
                              <a:latin typeface="Cambria Math" panose="02040503050406030204" pitchFamily="18" charset="0"/>
                            </a:rPr>
                          </m:ctrlPr>
                        </m:accPr>
                        <m:e>
                          <m:r>
                            <a:rPr lang="en-US" b="1" i="1" dirty="0" smtClean="0">
                              <a:latin typeface="Cambria Math" panose="02040503050406030204" pitchFamily="18" charset="0"/>
                            </a:rPr>
                            <m:t>𝜷</m:t>
                          </m:r>
                        </m:e>
                      </m:acc>
                    </m:oMath>
                  </m:oMathPara>
                </a14:m>
                <a:endParaRPr lang="en-US" b="0" dirty="0"/>
              </a:p>
              <a:p>
                <a:pPr marL="0" indent="0" algn="ctr">
                  <a:buNone/>
                </a:pPr>
                <a:endParaRPr lang="en-US" b="0" dirty="0"/>
              </a:p>
              <a:p>
                <a:pPr marL="0" indent="0">
                  <a:buNone/>
                </a:pPr>
                <a:r>
                  <a:rPr lang="en-US" dirty="0"/>
                  <a:t>	where </a:t>
                </a:r>
                <a14:m>
                  <m:oMath xmlns:m="http://schemas.openxmlformats.org/officeDocument/2006/math">
                    <m:sSup>
                      <m:sSupPr>
                        <m:ctrlPr>
                          <a:rPr lang="en-US" b="0" i="1" dirty="0" smtClean="0">
                            <a:latin typeface="Cambria Math" panose="02040503050406030204" pitchFamily="18" charset="0"/>
                          </a:rPr>
                        </m:ctrlPr>
                      </m:sSupPr>
                      <m:e>
                        <m:acc>
                          <m:accPr>
                            <m:chr m:val="̂"/>
                            <m:ctrlPr>
                              <a:rPr lang="en-US" b="0" i="1" smtClean="0">
                                <a:latin typeface="Cambria Math" panose="02040503050406030204" pitchFamily="18" charset="0"/>
                              </a:rPr>
                            </m:ctrlPr>
                          </m:accPr>
                          <m:e>
                            <m:r>
                              <a:rPr lang="en-US" b="1" i="1" smtClean="0">
                                <a:latin typeface="Cambria Math" panose="02040503050406030204" pitchFamily="18" charset="0"/>
                              </a:rPr>
                              <m:t>𝜷</m:t>
                            </m:r>
                          </m:e>
                        </m:acc>
                      </m:e>
                      <m:sup>
                        <m:r>
                          <a:rPr lang="en-US" b="0" i="1" dirty="0" smtClean="0">
                            <a:latin typeface="Cambria Math" panose="02040503050406030204" pitchFamily="18" charset="0"/>
                          </a:rPr>
                          <m:t>′</m:t>
                        </m:r>
                      </m:sup>
                    </m:sSup>
                    <m:r>
                      <a:rPr lang="en-US" b="0" i="1" dirty="0" smtClean="0">
                        <a:latin typeface="Cambria Math" panose="02040503050406030204" pitchFamily="18" charset="0"/>
                      </a:rPr>
                      <m:t>=</m:t>
                    </m:r>
                    <m:d>
                      <m:dPr>
                        <m:ctrlPr>
                          <a:rPr lang="en-US" b="0" i="1" dirty="0" smtClean="0">
                            <a:latin typeface="Cambria Math" panose="02040503050406030204" pitchFamily="18" charset="0"/>
                          </a:rPr>
                        </m:ctrlPr>
                      </m:dPr>
                      <m:e>
                        <m:sSub>
                          <m:sSubPr>
                            <m:ctrlPr>
                              <a:rPr lang="en-US" b="0" i="1" dirty="0" smtClean="0">
                                <a:latin typeface="Cambria Math" panose="02040503050406030204" pitchFamily="18" charset="0"/>
                              </a:rPr>
                            </m:ctrlPr>
                          </m:sSubPr>
                          <m:e>
                            <m:acc>
                              <m:accPr>
                                <m:chr m:val="̂"/>
                                <m:ctrlPr>
                                  <a:rPr lang="en-US" b="0" i="1" dirty="0" smtClean="0">
                                    <a:latin typeface="Cambria Math" panose="02040503050406030204" pitchFamily="18" charset="0"/>
                                  </a:rPr>
                                </m:ctrlPr>
                              </m:accPr>
                              <m:e>
                                <m:r>
                                  <a:rPr lang="en-US" b="0" i="1" dirty="0" smtClean="0">
                                    <a:latin typeface="Cambria Math" panose="02040503050406030204" pitchFamily="18" charset="0"/>
                                  </a:rPr>
                                  <m:t>𝛽</m:t>
                                </m:r>
                              </m:e>
                            </m:acc>
                          </m:e>
                          <m:sub>
                            <m:r>
                              <a:rPr lang="en-US" b="0" i="1" dirty="0" smtClean="0">
                                <a:latin typeface="Cambria Math" panose="02040503050406030204" pitchFamily="18" charset="0"/>
                              </a:rPr>
                              <m:t>0</m:t>
                            </m:r>
                          </m:sub>
                        </m:sSub>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acc>
                              <m:accPr>
                                <m:chr m:val="̂"/>
                                <m:ctrlPr>
                                  <a:rPr lang="en-US" b="0" i="1" dirty="0" smtClean="0">
                                    <a:latin typeface="Cambria Math" panose="02040503050406030204" pitchFamily="18" charset="0"/>
                                  </a:rPr>
                                </m:ctrlPr>
                              </m:accPr>
                              <m:e>
                                <m:r>
                                  <a:rPr lang="en-US" b="0" i="1" dirty="0" smtClean="0">
                                    <a:latin typeface="Cambria Math" panose="02040503050406030204" pitchFamily="18" charset="0"/>
                                  </a:rPr>
                                  <m:t>𝛽</m:t>
                                </m:r>
                              </m:e>
                            </m:acc>
                          </m:e>
                          <m:sub>
                            <m:r>
                              <a:rPr lang="en-US" b="0" i="1" dirty="0" smtClean="0">
                                <a:latin typeface="Cambria Math" panose="02040503050406030204" pitchFamily="18" charset="0"/>
                              </a:rPr>
                              <m:t>1</m:t>
                            </m:r>
                          </m:sub>
                        </m:sSub>
                        <m:r>
                          <a:rPr lang="en-US" b="0" i="1" dirty="0" smtClean="0">
                            <a:latin typeface="Cambria Math" panose="02040503050406030204" pitchFamily="18" charset="0"/>
                          </a:rPr>
                          <m:t>,…</m:t>
                        </m:r>
                        <m:r>
                          <a:rPr lang="en-US" b="0" i="1" dirty="0" smtClean="0">
                            <a:latin typeface="Cambria Math"/>
                          </a:rPr>
                          <m:t>,</m:t>
                        </m:r>
                        <m:sSub>
                          <m:sSubPr>
                            <m:ctrlPr>
                              <a:rPr lang="en-US" b="0" i="1" dirty="0" smtClean="0">
                                <a:latin typeface="Cambria Math" panose="02040503050406030204" pitchFamily="18" charset="0"/>
                              </a:rPr>
                            </m:ctrlPr>
                          </m:sSubPr>
                          <m:e>
                            <m:acc>
                              <m:accPr>
                                <m:chr m:val="̂"/>
                                <m:ctrlPr>
                                  <a:rPr lang="en-US" b="0" i="1" dirty="0" smtClean="0">
                                    <a:latin typeface="Cambria Math" panose="02040503050406030204" pitchFamily="18" charset="0"/>
                                  </a:rPr>
                                </m:ctrlPr>
                              </m:accPr>
                              <m:e>
                                <m:r>
                                  <a:rPr lang="en-US" b="0" i="1" dirty="0" smtClean="0">
                                    <a:latin typeface="Cambria Math" panose="02040503050406030204" pitchFamily="18" charset="0"/>
                                  </a:rPr>
                                  <m:t>𝛽</m:t>
                                </m:r>
                              </m:e>
                            </m:acc>
                          </m:e>
                          <m:sub>
                            <m:r>
                              <a:rPr lang="en-US" b="0" i="1" dirty="0" smtClean="0">
                                <a:latin typeface="Cambria Math" panose="02040503050406030204" pitchFamily="18" charset="0"/>
                              </a:rPr>
                              <m:t>𝑘</m:t>
                            </m:r>
                          </m:sub>
                        </m:sSub>
                      </m:e>
                    </m:d>
                    <m:r>
                      <a:rPr lang="en-US" b="0" i="0" dirty="0" smtClean="0">
                        <a:latin typeface="Cambria Math" panose="02040503050406030204" pitchFamily="18" charset="0"/>
                      </a:rPr>
                      <m:t>, </m:t>
                    </m:r>
                    <m:r>
                      <m:rPr>
                        <m:sty m:val="p"/>
                      </m:rPr>
                      <a:rPr lang="en-US" b="0" i="0" dirty="0" smtClean="0">
                        <a:latin typeface="Cambria Math" panose="02040503050406030204" pitchFamily="18" charset="0"/>
                      </a:rPr>
                      <m:t>and</m:t>
                    </m:r>
                    <m:r>
                      <a:rPr lang="en-US" b="0" i="0" dirty="0" smtClean="0">
                        <a:latin typeface="Cambria Math" panose="02040503050406030204" pitchFamily="18" charset="0"/>
                      </a:rPr>
                      <m:t> </m:t>
                    </m:r>
                    <m:sSup>
                      <m:sSupPr>
                        <m:ctrlPr>
                          <a:rPr lang="en-US" b="0" i="1" dirty="0" smtClean="0">
                            <a:latin typeface="Cambria Math" panose="02040503050406030204" pitchFamily="18" charset="0"/>
                          </a:rPr>
                        </m:ctrlPr>
                      </m:sSupPr>
                      <m:e>
                        <m:r>
                          <a:rPr lang="en-US" b="1" i="0" dirty="0" smtClean="0">
                            <a:latin typeface="Cambria Math" panose="02040503050406030204" pitchFamily="18" charset="0"/>
                          </a:rPr>
                          <m:t>𝐱</m:t>
                        </m:r>
                      </m:e>
                      <m:sup>
                        <m:r>
                          <a:rPr lang="en-US" b="0" i="0" dirty="0" smtClean="0">
                            <a:latin typeface="Cambria Math" panose="02040503050406030204" pitchFamily="18" charset="0"/>
                          </a:rPr>
                          <m:t>′</m:t>
                        </m:r>
                      </m:sup>
                    </m:sSup>
                    <m:r>
                      <a:rPr lang="en-US" b="0" i="0" dirty="0" smtClean="0">
                        <a:latin typeface="Cambria Math" panose="02040503050406030204" pitchFamily="18" charset="0"/>
                      </a:rPr>
                      <m:t>=(</m:t>
                    </m:r>
                    <m:sSub>
                      <m:sSubPr>
                        <m:ctrlPr>
                          <a:rPr lang="en-US" b="0" i="1" dirty="0" smtClean="0">
                            <a:latin typeface="Cambria Math" panose="02040503050406030204" pitchFamily="18" charset="0"/>
                          </a:rPr>
                        </m:ctrlPr>
                      </m:sSubPr>
                      <m:e>
                        <m:r>
                          <m:rPr>
                            <m:sty m:val="p"/>
                          </m:rPr>
                          <a:rPr lang="en-US" b="0" i="0" dirty="0" smtClean="0">
                            <a:latin typeface="Cambria Math" panose="02040503050406030204" pitchFamily="18" charset="0"/>
                          </a:rPr>
                          <m:t>x</m:t>
                        </m:r>
                      </m:e>
                      <m:sub>
                        <m:r>
                          <a:rPr lang="en-US" b="0" i="0" dirty="0" smtClean="0">
                            <a:latin typeface="Cambria Math" panose="02040503050406030204" pitchFamily="18" charset="0"/>
                          </a:rPr>
                          <m:t>0</m:t>
                        </m:r>
                      </m:sub>
                    </m:sSub>
                    <m:r>
                      <a:rPr lang="en-US" b="0" i="0" dirty="0" smtClean="0">
                        <a:latin typeface="Cambria Math" panose="02040503050406030204" pitchFamily="18" charset="0"/>
                      </a:rPr>
                      <m:t>,</m:t>
                    </m:r>
                    <m:sSub>
                      <m:sSubPr>
                        <m:ctrlPr>
                          <a:rPr lang="en-US" b="0" i="1" dirty="0" smtClean="0">
                            <a:latin typeface="Cambria Math" panose="02040503050406030204" pitchFamily="18" charset="0"/>
                          </a:rPr>
                        </m:ctrlPr>
                      </m:sSubPr>
                      <m:e>
                        <m:r>
                          <m:rPr>
                            <m:sty m:val="p"/>
                          </m:rPr>
                          <a:rPr lang="en-US" b="0" i="0" dirty="0" smtClean="0">
                            <a:latin typeface="Cambria Math" panose="02040503050406030204" pitchFamily="18" charset="0"/>
                          </a:rPr>
                          <m:t>x</m:t>
                        </m:r>
                      </m:e>
                      <m:sub>
                        <m:r>
                          <a:rPr lang="en-US" b="0" i="0" dirty="0" smtClean="0">
                            <a:latin typeface="Cambria Math" panose="02040503050406030204" pitchFamily="18" charset="0"/>
                          </a:rPr>
                          <m:t>1</m:t>
                        </m:r>
                      </m:sub>
                    </m:sSub>
                    <m:r>
                      <a:rPr lang="en-US" b="0" i="0" dirty="0" smtClean="0">
                        <a:latin typeface="Cambria Math" panose="02040503050406030204" pitchFamily="18" charset="0"/>
                      </a:rPr>
                      <m:t>,…,</m:t>
                    </m:r>
                    <m:sSub>
                      <m:sSubPr>
                        <m:ctrlPr>
                          <a:rPr lang="en-US" b="0" i="1" dirty="0" smtClean="0">
                            <a:latin typeface="Cambria Math" panose="02040503050406030204" pitchFamily="18" charset="0"/>
                          </a:rPr>
                        </m:ctrlPr>
                      </m:sSubPr>
                      <m:e>
                        <m:r>
                          <m:rPr>
                            <m:sty m:val="p"/>
                          </m:rPr>
                          <a:rPr lang="en-US" b="0" i="0" dirty="0" smtClean="0">
                            <a:latin typeface="Cambria Math" panose="02040503050406030204" pitchFamily="18" charset="0"/>
                          </a:rPr>
                          <m:t>x</m:t>
                        </m:r>
                      </m:e>
                      <m:sub>
                        <m:r>
                          <m:rPr>
                            <m:sty m:val="p"/>
                          </m:rPr>
                          <a:rPr lang="en-US" b="0" i="0" dirty="0" smtClean="0">
                            <a:latin typeface="Cambria Math" panose="02040503050406030204" pitchFamily="18" charset="0"/>
                          </a:rPr>
                          <m:t>k</m:t>
                        </m:r>
                      </m:sub>
                    </m:sSub>
                  </m:oMath>
                </a14:m>
                <a:r>
                  <a:rPr lang="en-US" dirty="0"/>
                  <a:t>).</a:t>
                </a:r>
              </a:p>
              <a:p>
                <a:r>
                  <a:rPr lang="en-US" dirty="0"/>
                  <a:t>Notice that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r>
                          <a:rPr lang="en-US" dirty="0">
                            <a:latin typeface="Cambria Math" panose="02040503050406030204" pitchFamily="18" charset="0"/>
                          </a:rPr>
                          <m:t>0</m:t>
                        </m:r>
                      </m:sub>
                    </m:sSub>
                    <m:r>
                      <a:rPr lang="en-US" b="0" i="1" dirty="0" smtClean="0">
                        <a:latin typeface="Cambria Math" panose="02040503050406030204" pitchFamily="18" charset="0"/>
                      </a:rPr>
                      <m:t>=1</m:t>
                    </m:r>
                  </m:oMath>
                </a14:m>
                <a:r>
                  <a:rPr lang="en-US" dirty="0"/>
                  <a:t> so that </a:t>
                </a:r>
                <a14:m>
                  <m:oMath xmlns:m="http://schemas.openxmlformats.org/officeDocument/2006/math">
                    <m:sSub>
                      <m:sSubPr>
                        <m:ctrlPr>
                          <a:rPr lang="en-US" i="1" dirty="0">
                            <a:latin typeface="Cambria Math" panose="02040503050406030204" pitchFamily="18" charset="0"/>
                          </a:rPr>
                        </m:ctrlPr>
                      </m:sSubPr>
                      <m:e>
                        <m:acc>
                          <m:accPr>
                            <m:chr m:val="̂"/>
                            <m:ctrlPr>
                              <a:rPr lang="en-US" i="1" dirty="0">
                                <a:latin typeface="Cambria Math" panose="02040503050406030204" pitchFamily="18" charset="0"/>
                              </a:rPr>
                            </m:ctrlPr>
                          </m:accPr>
                          <m:e>
                            <m:r>
                              <a:rPr lang="en-US" i="1" dirty="0">
                                <a:latin typeface="Cambria Math" panose="02040503050406030204" pitchFamily="18" charset="0"/>
                              </a:rPr>
                              <m:t>𝛽</m:t>
                            </m:r>
                          </m:e>
                        </m:acc>
                      </m:e>
                      <m:sub>
                        <m:r>
                          <a:rPr lang="en-US" i="1" dirty="0">
                            <a:latin typeface="Cambria Math" panose="02040503050406030204" pitchFamily="18" charset="0"/>
                          </a:rPr>
                          <m:t>0</m:t>
                        </m:r>
                      </m:sub>
                    </m:sSub>
                  </m:oMath>
                </a14:m>
                <a:r>
                  <a:rPr lang="en-US" dirty="0"/>
                  <a:t> corresponds to the intercept term</a:t>
                </a:r>
              </a:p>
            </p:txBody>
          </p:sp>
        </mc:Choice>
        <mc:Fallback>
          <p:sp>
            <p:nvSpPr>
              <p:cNvPr id="3" name="Content Placeholder 2"/>
              <p:cNvSpPr>
                <a:spLocks noGrp="1" noRot="1" noChangeAspect="1" noMove="1" noResize="1" noEditPoints="1" noAdjustHandles="1" noChangeArrowheads="1" noChangeShapeType="1" noTextEdit="1"/>
              </p:cNvSpPr>
              <p:nvPr>
                <p:ph sz="quarter" idx="14"/>
              </p:nvPr>
            </p:nvSpPr>
            <p:spPr>
              <a:blipFill>
                <a:blip r:embed="rId3"/>
                <a:stretch>
                  <a:fillRect l="-1250" t="-2576" b="-703"/>
                </a:stretch>
              </a:blipFill>
            </p:spPr>
            <p:txBody>
              <a:bodyPr/>
              <a:lstStyle/>
              <a:p>
                <a:r>
                  <a:rPr lang="en-US">
                    <a:noFill/>
                  </a:rPr>
                  <a:t> </a:t>
                </a:r>
              </a:p>
            </p:txBody>
          </p:sp>
        </mc:Fallback>
      </mc:AlternateContent>
      <p:sp>
        <p:nvSpPr>
          <p:cNvPr id="5" name="Date Placeholder 4">
            <a:extLst>
              <a:ext uri="{FF2B5EF4-FFF2-40B4-BE49-F238E27FC236}">
                <a16:creationId xmlns:a16="http://schemas.microsoft.com/office/drawing/2014/main" id="{32A7AAA3-6D93-29B1-AD69-F8247417364C}"/>
              </a:ext>
            </a:extLst>
          </p:cNvPr>
          <p:cNvSpPr>
            <a:spLocks noGrp="1"/>
          </p:cNvSpPr>
          <p:nvPr>
            <p:ph type="dt" sz="half" idx="10"/>
          </p:nvPr>
        </p:nvSpPr>
        <p:spPr/>
        <p:txBody>
          <a:bodyPr/>
          <a:lstStyle/>
          <a:p>
            <a:r>
              <a:rPr lang="en-US"/>
              <a:t>April 26, 2023</a:t>
            </a:r>
          </a:p>
        </p:txBody>
      </p:sp>
      <p:sp>
        <p:nvSpPr>
          <p:cNvPr id="6" name="Footer Placeholder 5">
            <a:extLst>
              <a:ext uri="{FF2B5EF4-FFF2-40B4-BE49-F238E27FC236}">
                <a16:creationId xmlns:a16="http://schemas.microsoft.com/office/drawing/2014/main" id="{D06647C7-E979-F6E3-B15B-FD109D152973}"/>
              </a:ext>
            </a:extLst>
          </p:cNvPr>
          <p:cNvSpPr>
            <a:spLocks noGrp="1"/>
          </p:cNvSpPr>
          <p:nvPr>
            <p:ph type="ftr" sz="quarter" idx="11"/>
          </p:nvPr>
        </p:nvSpPr>
        <p:spPr/>
        <p:txBody>
          <a:bodyPr/>
          <a:lstStyle/>
          <a:p>
            <a:r>
              <a:rPr lang="en-US"/>
              <a:t>Class 8 Notes</a:t>
            </a:r>
          </a:p>
        </p:txBody>
      </p:sp>
    </p:spTree>
    <p:extLst>
      <p:ext uri="{BB962C8B-B14F-4D97-AF65-F5344CB8AC3E}">
        <p14:creationId xmlns:p14="http://schemas.microsoft.com/office/powerpoint/2010/main" val="129579377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Confidence Interval for Predicted Probability (II)</a:t>
            </a:r>
          </a:p>
        </p:txBody>
      </p:sp>
      <mc:AlternateContent xmlns:mc="http://schemas.openxmlformats.org/markup-compatibility/2006">
        <mc:Choice xmlns:a14="http://schemas.microsoft.com/office/drawing/2010/main" Requires="a14">
          <p:sp>
            <p:nvSpPr>
              <p:cNvPr id="3" name="Content Placeholder 2"/>
              <p:cNvSpPr>
                <a:spLocks noGrp="1"/>
              </p:cNvSpPr>
              <p:nvPr>
                <p:ph sz="quarter" idx="14"/>
              </p:nvPr>
            </p:nvSpPr>
            <p:spPr/>
            <p:txBody>
              <a:bodyPr>
                <a:normAutofit/>
              </a:bodyPr>
              <a:lstStyle/>
              <a:p>
                <a:r>
                  <a:rPr lang="en-US" dirty="0"/>
                  <a:t>The estimated variance of the estimator of the logit is:</a:t>
                </a:r>
              </a:p>
              <a:p>
                <a:endParaRPr lang="en-US" sz="800" dirty="0"/>
              </a:p>
              <a:p>
                <a:pPr marL="0" indent="0">
                  <a:buNone/>
                </a:pPr>
                <a14:m>
                  <m:oMathPara xmlns:m="http://schemas.openxmlformats.org/officeDocument/2006/math">
                    <m:oMathParaPr>
                      <m:jc m:val="centerGroup"/>
                    </m:oMathParaPr>
                    <m:oMath xmlns:m="http://schemas.openxmlformats.org/officeDocument/2006/math">
                      <m:r>
                        <m:rPr>
                          <m:sty m:val="p"/>
                        </m:rPr>
                        <a:rPr lang="en-US" sz="2400" b="0" i="0" smtClean="0">
                          <a:latin typeface="Cambria Math" panose="02040503050406030204" pitchFamily="18" charset="0"/>
                        </a:rPr>
                        <m:t>v</m:t>
                      </m:r>
                      <m:r>
                        <m:rPr>
                          <m:sty m:val="p"/>
                        </m:rPr>
                        <a:rPr lang="en-US" sz="2400" i="0">
                          <a:latin typeface="Cambria Math" panose="02040503050406030204" pitchFamily="18" charset="0"/>
                        </a:rPr>
                        <m:t>ar</m:t>
                      </m:r>
                      <m:d>
                        <m:dPr>
                          <m:begChr m:val="["/>
                          <m:endChr m:val="]"/>
                          <m:ctrlPr>
                            <a:rPr lang="en-US" sz="2400" i="1">
                              <a:latin typeface="Cambria Math" panose="02040503050406030204" pitchFamily="18" charset="0"/>
                            </a:rPr>
                          </m:ctrlPr>
                        </m:dPr>
                        <m:e>
                          <m:acc>
                            <m:accPr>
                              <m:chr m:val="̂"/>
                              <m:ctrlPr>
                                <a:rPr lang="en-US" sz="2400" i="1">
                                  <a:latin typeface="Cambria Math" panose="02040503050406030204" pitchFamily="18" charset="0"/>
                                </a:rPr>
                              </m:ctrlPr>
                            </m:accPr>
                            <m:e>
                              <m:r>
                                <a:rPr lang="en-US" sz="2400" i="1">
                                  <a:latin typeface="Cambria Math" panose="02040503050406030204" pitchFamily="18" charset="0"/>
                                </a:rPr>
                                <m:t>𝑔</m:t>
                              </m:r>
                            </m:e>
                          </m:acc>
                          <m:d>
                            <m:dPr>
                              <m:ctrlPr>
                                <a:rPr lang="en-US" sz="2400" i="1">
                                  <a:latin typeface="Cambria Math" panose="02040503050406030204" pitchFamily="18" charset="0"/>
                                </a:rPr>
                              </m:ctrlPr>
                            </m:dPr>
                            <m:e>
                              <m:r>
                                <a:rPr lang="en-US" sz="2400" b="1" i="1">
                                  <a:latin typeface="Cambria Math" panose="02040503050406030204" pitchFamily="18" charset="0"/>
                                </a:rPr>
                                <m:t>𝒙</m:t>
                              </m:r>
                            </m:e>
                          </m:d>
                        </m:e>
                      </m:d>
                      <m:r>
                        <a:rPr lang="en-US" sz="2400" i="1">
                          <a:latin typeface="Cambria Math" panose="02040503050406030204" pitchFamily="18" charset="0"/>
                        </a:rPr>
                        <m:t>=</m:t>
                      </m:r>
                      <m:nary>
                        <m:naryPr>
                          <m:chr m:val="∑"/>
                          <m:ctrlPr>
                            <a:rPr lang="en-US" sz="2400" i="1">
                              <a:latin typeface="Cambria Math" panose="02040503050406030204" pitchFamily="18" charset="0"/>
                            </a:rPr>
                          </m:ctrlPr>
                        </m:naryPr>
                        <m:sub>
                          <m:r>
                            <m:rPr>
                              <m:brk m:alnAt="23"/>
                            </m:rPr>
                            <a:rPr lang="en-US" sz="2400" i="1">
                              <a:latin typeface="Cambria Math" panose="02040503050406030204" pitchFamily="18" charset="0"/>
                            </a:rPr>
                            <m:t>𝑗</m:t>
                          </m:r>
                          <m:r>
                            <a:rPr lang="en-US" sz="2400" i="1">
                              <a:latin typeface="Cambria Math" panose="02040503050406030204" pitchFamily="18" charset="0"/>
                            </a:rPr>
                            <m:t>=</m:t>
                          </m:r>
                          <m:r>
                            <m:rPr>
                              <m:brk m:alnAt="23"/>
                            </m:rPr>
                            <a:rPr lang="en-US" sz="2400" i="1">
                              <a:latin typeface="Cambria Math" panose="02040503050406030204" pitchFamily="18" charset="0"/>
                            </a:rPr>
                            <m:t>0</m:t>
                          </m:r>
                        </m:sub>
                        <m:sup>
                          <m:r>
                            <a:rPr lang="en-US" sz="2400" i="1">
                              <a:latin typeface="Cambria Math" panose="02040503050406030204" pitchFamily="18" charset="0"/>
                            </a:rPr>
                            <m:t>𝑘</m:t>
                          </m:r>
                        </m:sup>
                        <m:e>
                          <m:sSubSup>
                            <m:sSubSupPr>
                              <m:ctrlPr>
                                <a:rPr lang="en-US" sz="2400" i="1">
                                  <a:latin typeface="Cambria Math" panose="02040503050406030204" pitchFamily="18" charset="0"/>
                                </a:rPr>
                              </m:ctrlPr>
                            </m:sSubSupPr>
                            <m:e>
                              <m:r>
                                <a:rPr lang="en-US" sz="2400" i="1">
                                  <a:latin typeface="Cambria Math" panose="02040503050406030204" pitchFamily="18" charset="0"/>
                                </a:rPr>
                                <m:t>𝑥</m:t>
                              </m:r>
                            </m:e>
                            <m:sub>
                              <m:r>
                                <a:rPr lang="en-US" sz="2400" i="1">
                                  <a:latin typeface="Cambria Math" panose="02040503050406030204" pitchFamily="18" charset="0"/>
                                </a:rPr>
                                <m:t>𝑗</m:t>
                              </m:r>
                            </m:sub>
                            <m:sup>
                              <m:r>
                                <a:rPr lang="en-US" sz="2400" i="1">
                                  <a:latin typeface="Cambria Math" panose="02040503050406030204" pitchFamily="18" charset="0"/>
                                </a:rPr>
                                <m:t>2</m:t>
                              </m:r>
                            </m:sup>
                          </m:sSubSup>
                          <m:r>
                            <m:rPr>
                              <m:sty m:val="p"/>
                            </m:rPr>
                            <a:rPr lang="en-US" sz="2400" i="0">
                              <a:latin typeface="Cambria Math" panose="02040503050406030204" pitchFamily="18" charset="0"/>
                            </a:rPr>
                            <m:t>var</m:t>
                          </m:r>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panose="02040503050406030204" pitchFamily="18" charset="0"/>
                                        </a:rPr>
                                        <m:t>𝛽</m:t>
                                      </m:r>
                                    </m:e>
                                  </m:acc>
                                </m:e>
                                <m:sub>
                                  <m:r>
                                    <a:rPr lang="en-US" sz="2400" i="1">
                                      <a:latin typeface="Cambria Math" panose="02040503050406030204" pitchFamily="18" charset="0"/>
                                    </a:rPr>
                                    <m:t>𝑗</m:t>
                                  </m:r>
                                </m:sub>
                              </m:sSub>
                            </m:e>
                          </m:d>
                          <m:r>
                            <a:rPr lang="en-US" sz="2400" i="1">
                              <a:latin typeface="Cambria Math" panose="02040503050406030204" pitchFamily="18" charset="0"/>
                            </a:rPr>
                            <m:t>+</m:t>
                          </m:r>
                          <m:nary>
                            <m:naryPr>
                              <m:chr m:val="∑"/>
                              <m:ctrlPr>
                                <a:rPr lang="en-US" sz="2400" i="1">
                                  <a:latin typeface="Cambria Math" panose="02040503050406030204" pitchFamily="18" charset="0"/>
                                </a:rPr>
                              </m:ctrlPr>
                            </m:naryPr>
                            <m:sub>
                              <m:r>
                                <m:rPr>
                                  <m:brk m:alnAt="23"/>
                                </m:rPr>
                                <a:rPr lang="en-US" sz="2400" i="1">
                                  <a:latin typeface="Cambria Math" panose="02040503050406030204" pitchFamily="18" charset="0"/>
                                </a:rPr>
                                <m:t>𝑗</m:t>
                              </m:r>
                              <m:r>
                                <a:rPr lang="en-US" sz="2400" i="1">
                                  <a:latin typeface="Cambria Math" panose="02040503050406030204" pitchFamily="18" charset="0"/>
                                </a:rPr>
                                <m:t>=</m:t>
                              </m:r>
                              <m:r>
                                <m:rPr>
                                  <m:brk m:alnAt="23"/>
                                </m:rPr>
                                <a:rPr lang="en-US" sz="2400" i="1">
                                  <a:latin typeface="Cambria Math" panose="02040503050406030204" pitchFamily="18" charset="0"/>
                                </a:rPr>
                                <m:t>0</m:t>
                              </m:r>
                            </m:sub>
                            <m:sup>
                              <m:r>
                                <a:rPr lang="en-US" sz="2400" i="1">
                                  <a:latin typeface="Cambria Math" panose="02040503050406030204" pitchFamily="18" charset="0"/>
                                </a:rPr>
                                <m:t>𝑘</m:t>
                              </m:r>
                            </m:sup>
                            <m:e>
                              <m:nary>
                                <m:naryPr>
                                  <m:chr m:val="∑"/>
                                  <m:ctrlPr>
                                    <a:rPr lang="en-US" sz="2400" i="1">
                                      <a:latin typeface="Cambria Math" panose="02040503050406030204" pitchFamily="18" charset="0"/>
                                    </a:rPr>
                                  </m:ctrlPr>
                                </m:naryPr>
                                <m:sub>
                                  <m:r>
                                    <m:rPr>
                                      <m:brk m:alnAt="23"/>
                                    </m:rPr>
                                    <a:rPr lang="en-US" sz="2400" i="1">
                                      <a:latin typeface="Cambria Math" panose="02040503050406030204" pitchFamily="18" charset="0"/>
                                    </a:rPr>
                                    <m:t>𝑙</m:t>
                                  </m:r>
                                  <m:r>
                                    <a:rPr lang="en-US" sz="2400" i="1">
                                      <a:latin typeface="Cambria Math" panose="02040503050406030204" pitchFamily="18" charset="0"/>
                                    </a:rPr>
                                    <m:t>=</m:t>
                                  </m:r>
                                  <m:r>
                                    <a:rPr lang="en-US" sz="2400" i="1">
                                      <a:latin typeface="Cambria Math" panose="02040503050406030204" pitchFamily="18" charset="0"/>
                                    </a:rPr>
                                    <m:t>𝑗</m:t>
                                  </m:r>
                                  <m:r>
                                    <a:rPr lang="en-US" sz="2400" i="1">
                                      <a:latin typeface="Cambria Math" panose="02040503050406030204" pitchFamily="18" charset="0"/>
                                    </a:rPr>
                                    <m:t>+</m:t>
                                  </m:r>
                                  <m:r>
                                    <m:rPr>
                                      <m:brk m:alnAt="23"/>
                                    </m:rPr>
                                    <a:rPr lang="en-US" sz="2400" i="1">
                                      <a:latin typeface="Cambria Math" panose="02040503050406030204" pitchFamily="18" charset="0"/>
                                    </a:rPr>
                                    <m:t>1</m:t>
                                  </m:r>
                                </m:sub>
                                <m:sup>
                                  <m:r>
                                    <a:rPr lang="en-US" sz="2400" i="1">
                                      <a:latin typeface="Cambria Math" panose="02040503050406030204" pitchFamily="18" charset="0"/>
                                    </a:rPr>
                                    <m:t>𝑘</m:t>
                                  </m:r>
                                </m:sup>
                                <m:e>
                                  <m:r>
                                    <a:rPr lang="en-US" sz="2400" i="1">
                                      <a:latin typeface="Cambria Math" panose="02040503050406030204" pitchFamily="18" charset="0"/>
                                    </a:rPr>
                                    <m:t>2</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𝑗</m:t>
                                      </m:r>
                                    </m:sub>
                                  </m:sSub>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𝑙</m:t>
                                      </m:r>
                                    </m:sub>
                                  </m:sSub>
                                  <m:r>
                                    <m:rPr>
                                      <m:sty m:val="p"/>
                                    </m:rPr>
                                    <a:rPr lang="en-US" sz="2400" i="0">
                                      <a:latin typeface="Cambria Math" panose="02040503050406030204" pitchFamily="18" charset="0"/>
                                    </a:rPr>
                                    <m:t>cov</m:t>
                                  </m:r>
                                  <m:r>
                                    <a:rPr lang="en-US" sz="2400" i="1">
                                      <a:latin typeface="Cambria Math" panose="02040503050406030204" pitchFamily="18" charset="0"/>
                                    </a:rPr>
                                    <m:t>(</m:t>
                                  </m:r>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panose="02040503050406030204" pitchFamily="18" charset="0"/>
                                            </a:rPr>
                                            <m:t>𝛽</m:t>
                                          </m:r>
                                        </m:e>
                                      </m:acc>
                                    </m:e>
                                    <m:sub>
                                      <m:r>
                                        <a:rPr lang="en-US" sz="2400" i="1">
                                          <a:latin typeface="Cambria Math" panose="02040503050406030204" pitchFamily="18" charset="0"/>
                                        </a:rPr>
                                        <m:t>𝑗</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panose="02040503050406030204" pitchFamily="18" charset="0"/>
                                            </a:rPr>
                                            <m:t>𝛽</m:t>
                                          </m:r>
                                        </m:e>
                                      </m:acc>
                                    </m:e>
                                    <m:sub>
                                      <m:r>
                                        <a:rPr lang="en-US" sz="2400" i="1">
                                          <a:latin typeface="Cambria Math" panose="02040503050406030204" pitchFamily="18" charset="0"/>
                                        </a:rPr>
                                        <m:t>𝑙</m:t>
                                      </m:r>
                                    </m:sub>
                                  </m:sSub>
                                  <m:r>
                                    <a:rPr lang="en-US" sz="2400" i="1">
                                      <a:latin typeface="Cambria Math" panose="02040503050406030204" pitchFamily="18" charset="0"/>
                                    </a:rPr>
                                    <m:t>)</m:t>
                                  </m:r>
                                </m:e>
                              </m:nary>
                            </m:e>
                          </m:nary>
                        </m:e>
                      </m:nary>
                    </m:oMath>
                  </m:oMathPara>
                </a14:m>
                <a:endParaRPr lang="en-US" sz="2400" dirty="0"/>
              </a:p>
              <a:p>
                <a:pPr marL="0" indent="0">
                  <a:buNone/>
                </a:pPr>
                <a:endParaRPr lang="en-US" sz="800" dirty="0"/>
              </a:p>
              <a:p>
                <a:r>
                  <a:rPr lang="en-US" dirty="0"/>
                  <a:t>Similarly, the equation can be expressed using matrix</a:t>
                </a:r>
              </a:p>
              <a:p>
                <a:endParaRPr lang="en-US" sz="800" dirty="0"/>
              </a:p>
              <a:p>
                <a:pPr marL="0" indent="0">
                  <a:buNone/>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𝑣𝑎𝑟</m:t>
                      </m:r>
                      <m:d>
                        <m:dPr>
                          <m:begChr m:val="["/>
                          <m:endChr m:val="]"/>
                          <m:ctrlPr>
                            <a:rPr lang="en-US" sz="2400" i="1">
                              <a:latin typeface="Cambria Math" panose="02040503050406030204" pitchFamily="18" charset="0"/>
                            </a:rPr>
                          </m:ctrlPr>
                        </m:dPr>
                        <m:e>
                          <m:acc>
                            <m:accPr>
                              <m:chr m:val="̂"/>
                              <m:ctrlPr>
                                <a:rPr lang="en-US" sz="2400" i="1">
                                  <a:latin typeface="Cambria Math" panose="02040503050406030204" pitchFamily="18" charset="0"/>
                                </a:rPr>
                              </m:ctrlPr>
                            </m:accPr>
                            <m:e>
                              <m:r>
                                <a:rPr lang="en-US" sz="2400" i="1">
                                  <a:latin typeface="Cambria Math" panose="02040503050406030204" pitchFamily="18" charset="0"/>
                                </a:rPr>
                                <m:t>𝑔</m:t>
                              </m:r>
                            </m:e>
                          </m:acc>
                          <m:r>
                            <a:rPr lang="en-US" sz="2400" i="1" dirty="0">
                              <a:latin typeface="Cambria Math" panose="02040503050406030204" pitchFamily="18" charset="0"/>
                            </a:rPr>
                            <m:t>(</m:t>
                          </m:r>
                          <m:r>
                            <a:rPr lang="en-US" sz="2400" b="1" i="1" dirty="0">
                              <a:latin typeface="Cambria Math" panose="02040503050406030204" pitchFamily="18" charset="0"/>
                            </a:rPr>
                            <m:t>𝒙</m:t>
                          </m:r>
                          <m:r>
                            <a:rPr lang="en-US" sz="2400" i="1" dirty="0">
                              <a:latin typeface="Cambria Math" panose="02040503050406030204" pitchFamily="18" charset="0"/>
                            </a:rPr>
                            <m:t>)</m:t>
                          </m:r>
                        </m:e>
                      </m:d>
                      <m:r>
                        <a:rPr lang="en-US" sz="2400">
                          <a:latin typeface="Cambria Math" panose="02040503050406030204" pitchFamily="18" charset="0"/>
                        </a:rPr>
                        <m:t>=</m:t>
                      </m:r>
                      <m:sSup>
                        <m:sSupPr>
                          <m:ctrlPr>
                            <a:rPr lang="en-US" sz="2400" i="1">
                              <a:latin typeface="Cambria Math" panose="02040503050406030204" pitchFamily="18" charset="0"/>
                            </a:rPr>
                          </m:ctrlPr>
                        </m:sSupPr>
                        <m:e>
                          <m:r>
                            <a:rPr lang="en-US" sz="2400" b="1">
                              <a:latin typeface="Cambria Math" panose="02040503050406030204" pitchFamily="18" charset="0"/>
                            </a:rPr>
                            <m:t>𝐱</m:t>
                          </m:r>
                        </m:e>
                        <m:sup>
                          <m:r>
                            <a:rPr lang="en-US" sz="2400">
                              <a:latin typeface="Cambria Math" panose="02040503050406030204" pitchFamily="18" charset="0"/>
                            </a:rPr>
                            <m:t>′</m:t>
                          </m:r>
                        </m:sup>
                      </m:sSup>
                      <m:sSup>
                        <m:sSupPr>
                          <m:ctrlPr>
                            <a:rPr lang="en-US" sz="2400" i="1">
                              <a:latin typeface="Cambria Math" panose="02040503050406030204" pitchFamily="18" charset="0"/>
                            </a:rPr>
                          </m:ctrlPr>
                        </m:sSupPr>
                        <m:e>
                          <m:d>
                            <m:dPr>
                              <m:ctrlPr>
                                <a:rPr lang="en-US" sz="2400" i="1">
                                  <a:latin typeface="Cambria Math" panose="02040503050406030204" pitchFamily="18" charset="0"/>
                                </a:rPr>
                              </m:ctrlPr>
                            </m:dPr>
                            <m:e>
                              <m:sSup>
                                <m:sSupPr>
                                  <m:ctrlPr>
                                    <a:rPr lang="en-US" sz="2400" b="1" i="1">
                                      <a:latin typeface="Cambria Math" panose="02040503050406030204" pitchFamily="18" charset="0"/>
                                    </a:rPr>
                                  </m:ctrlPr>
                                </m:sSupPr>
                                <m:e>
                                  <m:r>
                                    <a:rPr lang="en-US" sz="2400" b="1">
                                      <a:latin typeface="Cambria Math" panose="02040503050406030204" pitchFamily="18" charset="0"/>
                                    </a:rPr>
                                    <m:t>𝐗</m:t>
                                  </m:r>
                                </m:e>
                                <m:sup>
                                  <m:r>
                                    <a:rPr lang="en-US" sz="2400" b="1">
                                      <a:latin typeface="Cambria Math" panose="02040503050406030204" pitchFamily="18" charset="0"/>
                                    </a:rPr>
                                    <m:t>′</m:t>
                                  </m:r>
                                </m:sup>
                              </m:sSup>
                              <m:r>
                                <a:rPr lang="en-US" sz="2400" b="1">
                                  <a:latin typeface="Cambria Math" panose="02040503050406030204" pitchFamily="18" charset="0"/>
                                </a:rPr>
                                <m:t>𝐕𝐗</m:t>
                              </m:r>
                            </m:e>
                          </m:d>
                        </m:e>
                        <m:sup>
                          <m:r>
                            <a:rPr lang="en-US" sz="2400">
                              <a:latin typeface="Cambria Math" panose="02040503050406030204" pitchFamily="18" charset="0"/>
                            </a:rPr>
                            <m:t>−1</m:t>
                          </m:r>
                        </m:sup>
                      </m:sSup>
                      <m:r>
                        <a:rPr lang="en-US" sz="2400" b="1">
                          <a:latin typeface="Cambria Math" panose="02040503050406030204" pitchFamily="18" charset="0"/>
                        </a:rPr>
                        <m:t>𝐱</m:t>
                      </m:r>
                    </m:oMath>
                  </m:oMathPara>
                </a14:m>
                <a:endParaRPr lang="en-US" sz="2400" b="1" dirty="0"/>
              </a:p>
              <a:p>
                <a:pPr marL="0" indent="0">
                  <a:buNone/>
                </a:pPr>
                <a:endParaRPr lang="en-US" sz="800" b="1" dirty="0"/>
              </a:p>
              <a:p>
                <a:pPr marL="0" indent="0">
                  <a:buNone/>
                </a:pPr>
                <a:r>
                  <a:rPr lang="en-US" sz="2000" dirty="0"/>
                  <a:t>where</a:t>
                </a:r>
                <a:r>
                  <a:rPr lang="en-US" sz="1400" dirty="0"/>
                  <a:t> </a:t>
                </a:r>
                <a14:m>
                  <m:oMath xmlns:m="http://schemas.openxmlformats.org/officeDocument/2006/math">
                    <m:r>
                      <a:rPr lang="en-US" sz="1400" b="1" i="1">
                        <a:latin typeface="Cambria Math" panose="02040503050406030204" pitchFamily="18" charset="0"/>
                      </a:rPr>
                      <m:t>𝑿</m:t>
                    </m:r>
                    <m:r>
                      <a:rPr lang="en-US" sz="1400" i="1">
                        <a:latin typeface="Cambria Math" panose="02040503050406030204" pitchFamily="18" charset="0"/>
                      </a:rPr>
                      <m:t>=</m:t>
                    </m:r>
                    <m:d>
                      <m:dPr>
                        <m:ctrlPr>
                          <a:rPr lang="en-US" sz="1400" i="1">
                            <a:latin typeface="Cambria Math" panose="02040503050406030204" pitchFamily="18" charset="0"/>
                          </a:rPr>
                        </m:ctrlPr>
                      </m:dPr>
                      <m:e>
                        <m:m>
                          <m:mPr>
                            <m:mcs>
                              <m:mc>
                                <m:mcPr>
                                  <m:count m:val="4"/>
                                  <m:mcJc m:val="center"/>
                                </m:mcPr>
                              </m:mc>
                            </m:mcs>
                            <m:ctrlPr>
                              <a:rPr lang="en-US" sz="1400" i="1">
                                <a:latin typeface="Cambria Math" panose="02040503050406030204" pitchFamily="18" charset="0"/>
                              </a:rPr>
                            </m:ctrlPr>
                          </m:mPr>
                          <m:mr>
                            <m:e>
                              <m:r>
                                <m:rPr>
                                  <m:brk m:alnAt="7"/>
                                </m:rPr>
                                <a:rPr lang="en-US" sz="1400" i="1">
                                  <a:latin typeface="Cambria Math" panose="02040503050406030204" pitchFamily="18" charset="0"/>
                                </a:rPr>
                                <m:t>1</m:t>
                              </m:r>
                            </m:e>
                            <m:e>
                              <m:sSub>
                                <m:sSubPr>
                                  <m:ctrlPr>
                                    <a:rPr lang="en-US" sz="1400" i="1">
                                      <a:latin typeface="Cambria Math" panose="02040503050406030204" pitchFamily="18" charset="0"/>
                                    </a:rPr>
                                  </m:ctrlPr>
                                </m:sSubPr>
                                <m:e>
                                  <m:r>
                                    <a:rPr lang="en-US" sz="1400" i="1">
                                      <a:latin typeface="Cambria Math" panose="02040503050406030204" pitchFamily="18" charset="0"/>
                                    </a:rPr>
                                    <m:t>𝑥</m:t>
                                  </m:r>
                                </m:e>
                                <m:sub>
                                  <m:r>
                                    <a:rPr lang="en-US" sz="1400" i="1">
                                      <a:latin typeface="Cambria Math" panose="02040503050406030204" pitchFamily="18" charset="0"/>
                                    </a:rPr>
                                    <m:t>11</m:t>
                                  </m:r>
                                </m:sub>
                              </m:sSub>
                            </m:e>
                            <m:e>
                              <m:r>
                                <a:rPr lang="en-US" sz="1400" i="1">
                                  <a:latin typeface="Cambria Math" panose="02040503050406030204" pitchFamily="18" charset="0"/>
                                </a:rPr>
                                <m:t>⋯</m:t>
                              </m:r>
                            </m:e>
                            <m:e>
                              <m:sSub>
                                <m:sSubPr>
                                  <m:ctrlPr>
                                    <a:rPr lang="en-US" sz="1400" i="1">
                                      <a:latin typeface="Cambria Math" panose="02040503050406030204" pitchFamily="18" charset="0"/>
                                    </a:rPr>
                                  </m:ctrlPr>
                                </m:sSubPr>
                                <m:e>
                                  <m:r>
                                    <a:rPr lang="en-US" sz="1400" i="1">
                                      <a:latin typeface="Cambria Math" panose="02040503050406030204" pitchFamily="18" charset="0"/>
                                    </a:rPr>
                                    <m:t>𝑥</m:t>
                                  </m:r>
                                </m:e>
                                <m:sub>
                                  <m:r>
                                    <a:rPr lang="en-US" sz="1400" i="1">
                                      <a:latin typeface="Cambria Math" panose="02040503050406030204" pitchFamily="18" charset="0"/>
                                    </a:rPr>
                                    <m:t>1</m:t>
                                  </m:r>
                                  <m:r>
                                    <a:rPr lang="en-US" sz="1400" i="1">
                                      <a:latin typeface="Cambria Math" panose="02040503050406030204" pitchFamily="18" charset="0"/>
                                    </a:rPr>
                                    <m:t>𝑘</m:t>
                                  </m:r>
                                </m:sub>
                              </m:sSub>
                            </m:e>
                          </m:mr>
                          <m:mr>
                            <m:e>
                              <m:r>
                                <a:rPr lang="en-US" sz="1400" i="1">
                                  <a:latin typeface="Cambria Math" panose="02040503050406030204" pitchFamily="18" charset="0"/>
                                </a:rPr>
                                <m:t>1</m:t>
                              </m:r>
                            </m:e>
                            <m:e>
                              <m:sSub>
                                <m:sSubPr>
                                  <m:ctrlPr>
                                    <a:rPr lang="en-US" sz="1400" i="1">
                                      <a:latin typeface="Cambria Math" panose="02040503050406030204" pitchFamily="18" charset="0"/>
                                    </a:rPr>
                                  </m:ctrlPr>
                                </m:sSubPr>
                                <m:e>
                                  <m:r>
                                    <a:rPr lang="en-US" sz="1400" i="1">
                                      <a:latin typeface="Cambria Math" panose="02040503050406030204" pitchFamily="18" charset="0"/>
                                    </a:rPr>
                                    <m:t>𝑥</m:t>
                                  </m:r>
                                </m:e>
                                <m:sub>
                                  <m:r>
                                    <a:rPr lang="en-US" sz="1400" i="1">
                                      <a:latin typeface="Cambria Math" panose="02040503050406030204" pitchFamily="18" charset="0"/>
                                    </a:rPr>
                                    <m:t>21</m:t>
                                  </m:r>
                                </m:sub>
                              </m:sSub>
                            </m:e>
                            <m:e>
                              <m:r>
                                <a:rPr lang="en-US" sz="1400" i="1">
                                  <a:latin typeface="Cambria Math" panose="02040503050406030204" pitchFamily="18" charset="0"/>
                                </a:rPr>
                                <m:t>⋯</m:t>
                              </m:r>
                            </m:e>
                            <m:e>
                              <m:sSub>
                                <m:sSubPr>
                                  <m:ctrlPr>
                                    <a:rPr lang="en-US" sz="1400" i="1">
                                      <a:latin typeface="Cambria Math" panose="02040503050406030204" pitchFamily="18" charset="0"/>
                                    </a:rPr>
                                  </m:ctrlPr>
                                </m:sSubPr>
                                <m:e>
                                  <m:r>
                                    <a:rPr lang="en-US" sz="1400" i="1">
                                      <a:latin typeface="Cambria Math" panose="02040503050406030204" pitchFamily="18" charset="0"/>
                                    </a:rPr>
                                    <m:t>𝑥</m:t>
                                  </m:r>
                                </m:e>
                                <m:sub>
                                  <m:r>
                                    <a:rPr lang="en-US" sz="1400" i="1">
                                      <a:latin typeface="Cambria Math" panose="02040503050406030204" pitchFamily="18" charset="0"/>
                                    </a:rPr>
                                    <m:t>2</m:t>
                                  </m:r>
                                  <m:r>
                                    <a:rPr lang="en-US" sz="1400" i="1">
                                      <a:latin typeface="Cambria Math" panose="02040503050406030204" pitchFamily="18" charset="0"/>
                                    </a:rPr>
                                    <m:t>𝑘</m:t>
                                  </m:r>
                                </m:sub>
                              </m:sSub>
                            </m:e>
                          </m:mr>
                          <m:mr>
                            <m:e>
                              <m:r>
                                <a:rPr lang="en-US" sz="1400" i="1">
                                  <a:latin typeface="Cambria Math" panose="02040503050406030204" pitchFamily="18" charset="0"/>
                                </a:rPr>
                                <m:t>⋮</m:t>
                              </m:r>
                            </m:e>
                            <m:e>
                              <m:r>
                                <a:rPr lang="en-US" sz="1400" i="1">
                                  <a:latin typeface="Cambria Math" panose="02040503050406030204" pitchFamily="18" charset="0"/>
                                </a:rPr>
                                <m:t>⋮</m:t>
                              </m:r>
                            </m:e>
                            <m:e>
                              <m:r>
                                <a:rPr lang="en-US" sz="1400" i="1">
                                  <a:latin typeface="Cambria Math" panose="02040503050406030204" pitchFamily="18" charset="0"/>
                                </a:rPr>
                                <m:t>⋱</m:t>
                              </m:r>
                            </m:e>
                            <m:e>
                              <m:r>
                                <a:rPr lang="en-US" sz="1400" i="1">
                                  <a:latin typeface="Cambria Math" panose="02040503050406030204" pitchFamily="18" charset="0"/>
                                </a:rPr>
                                <m:t>⋮</m:t>
                              </m:r>
                            </m:e>
                          </m:mr>
                          <m:mr>
                            <m:e>
                              <m:r>
                                <a:rPr lang="en-US" sz="1400" i="1">
                                  <a:latin typeface="Cambria Math" panose="02040503050406030204" pitchFamily="18" charset="0"/>
                                </a:rPr>
                                <m:t>1</m:t>
                              </m:r>
                            </m:e>
                            <m:e>
                              <m:sSub>
                                <m:sSubPr>
                                  <m:ctrlPr>
                                    <a:rPr lang="en-US" sz="1400" i="1">
                                      <a:latin typeface="Cambria Math" panose="02040503050406030204" pitchFamily="18" charset="0"/>
                                    </a:rPr>
                                  </m:ctrlPr>
                                </m:sSubPr>
                                <m:e>
                                  <m:r>
                                    <a:rPr lang="en-US" sz="1400" i="1">
                                      <a:latin typeface="Cambria Math" panose="02040503050406030204" pitchFamily="18" charset="0"/>
                                    </a:rPr>
                                    <m:t>𝑥</m:t>
                                  </m:r>
                                </m:e>
                                <m:sub>
                                  <m:r>
                                    <a:rPr lang="en-US" sz="1400" i="1">
                                      <a:latin typeface="Cambria Math" panose="02040503050406030204" pitchFamily="18" charset="0"/>
                                    </a:rPr>
                                    <m:t>𝑛</m:t>
                                  </m:r>
                                  <m:r>
                                    <a:rPr lang="en-US" sz="1400" i="1">
                                      <a:latin typeface="Cambria Math" panose="02040503050406030204" pitchFamily="18" charset="0"/>
                                    </a:rPr>
                                    <m:t>1</m:t>
                                  </m:r>
                                </m:sub>
                              </m:sSub>
                            </m:e>
                            <m:e>
                              <m:r>
                                <a:rPr lang="en-US" sz="1400" i="1">
                                  <a:latin typeface="Cambria Math" panose="02040503050406030204" pitchFamily="18" charset="0"/>
                                </a:rPr>
                                <m:t>⋯</m:t>
                              </m:r>
                            </m:e>
                            <m:e>
                              <m:sSub>
                                <m:sSubPr>
                                  <m:ctrlPr>
                                    <a:rPr lang="en-US" sz="1400" i="1">
                                      <a:latin typeface="Cambria Math" panose="02040503050406030204" pitchFamily="18" charset="0"/>
                                    </a:rPr>
                                  </m:ctrlPr>
                                </m:sSubPr>
                                <m:e>
                                  <m:r>
                                    <a:rPr lang="en-US" sz="1400" i="1">
                                      <a:latin typeface="Cambria Math" panose="02040503050406030204" pitchFamily="18" charset="0"/>
                                    </a:rPr>
                                    <m:t>𝑥</m:t>
                                  </m:r>
                                </m:e>
                                <m:sub>
                                  <m:r>
                                    <a:rPr lang="en-US" sz="1400" i="1">
                                      <a:latin typeface="Cambria Math" panose="02040503050406030204" pitchFamily="18" charset="0"/>
                                    </a:rPr>
                                    <m:t>𝑛𝑘</m:t>
                                  </m:r>
                                </m:sub>
                              </m:sSub>
                            </m:e>
                          </m:mr>
                        </m:m>
                      </m:e>
                    </m:d>
                  </m:oMath>
                </a14:m>
                <a:endParaRPr lang="en-US" sz="2000" dirty="0"/>
              </a:p>
              <a:p>
                <a:pPr marL="0" indent="0">
                  <a:buNone/>
                </a:pPr>
                <a:endParaRPr lang="en-US" sz="2000" dirty="0"/>
              </a:p>
              <a:p>
                <a:pPr marL="0" indent="0">
                  <a:buNone/>
                </a:pPr>
                <a:r>
                  <a:rPr lang="en-US" sz="2000" dirty="0"/>
                  <a:t>and</a:t>
                </a:r>
                <a:r>
                  <a:rPr lang="en-US" sz="1400" dirty="0"/>
                  <a:t> </a:t>
                </a:r>
                <a14:m>
                  <m:oMath xmlns:m="http://schemas.openxmlformats.org/officeDocument/2006/math">
                    <m:r>
                      <a:rPr lang="en-US" sz="1400" b="1" i="1">
                        <a:latin typeface="Cambria Math" panose="02040503050406030204" pitchFamily="18" charset="0"/>
                      </a:rPr>
                      <m:t>𝑽</m:t>
                    </m:r>
                    <m:r>
                      <a:rPr lang="en-US" sz="1400" i="1">
                        <a:latin typeface="Cambria Math" panose="02040503050406030204" pitchFamily="18" charset="0"/>
                      </a:rPr>
                      <m:t>=</m:t>
                    </m:r>
                    <m:d>
                      <m:dPr>
                        <m:ctrlPr>
                          <a:rPr lang="en-US" sz="1400" i="1">
                            <a:latin typeface="Cambria Math" panose="02040503050406030204" pitchFamily="18" charset="0"/>
                          </a:rPr>
                        </m:ctrlPr>
                      </m:dPr>
                      <m:e>
                        <m:m>
                          <m:mPr>
                            <m:mcs>
                              <m:mc>
                                <m:mcPr>
                                  <m:count m:val="4"/>
                                  <m:mcJc m:val="center"/>
                                </m:mcPr>
                              </m:mc>
                            </m:mcs>
                            <m:ctrlPr>
                              <a:rPr lang="en-US" sz="1400" i="1">
                                <a:latin typeface="Cambria Math" panose="02040503050406030204" pitchFamily="18" charset="0"/>
                              </a:rPr>
                            </m:ctrlPr>
                          </m:mPr>
                          <m:mr>
                            <m:e>
                              <m:sSub>
                                <m:sSubPr>
                                  <m:ctrlPr>
                                    <a:rPr lang="en-US" sz="1400" i="1" dirty="0">
                                      <a:latin typeface="Cambria Math" panose="02040503050406030204" pitchFamily="18" charset="0"/>
                                    </a:rPr>
                                  </m:ctrlPr>
                                </m:sSubPr>
                                <m:e>
                                  <m:acc>
                                    <m:accPr>
                                      <m:chr m:val="̂"/>
                                      <m:ctrlPr>
                                        <a:rPr lang="en-US" sz="1400" i="1">
                                          <a:latin typeface="Cambria Math" panose="02040503050406030204" pitchFamily="18" charset="0"/>
                                        </a:rPr>
                                      </m:ctrlPr>
                                    </m:accPr>
                                    <m:e>
                                      <m:r>
                                        <a:rPr lang="en-US" sz="1400" i="1">
                                          <a:latin typeface="Cambria Math" panose="02040503050406030204" pitchFamily="18" charset="0"/>
                                        </a:rPr>
                                        <m:t>𝜋</m:t>
                                      </m:r>
                                    </m:e>
                                  </m:acc>
                                </m:e>
                                <m:sub>
                                  <m:r>
                                    <a:rPr lang="en-US" sz="1400" i="1" dirty="0">
                                      <a:latin typeface="Cambria Math" panose="02040503050406030204" pitchFamily="18" charset="0"/>
                                    </a:rPr>
                                    <m:t>1</m:t>
                                  </m:r>
                                </m:sub>
                              </m:sSub>
                              <m:r>
                                <a:rPr lang="en-US" sz="1400" i="1" dirty="0">
                                  <a:latin typeface="Cambria Math" panose="02040503050406030204" pitchFamily="18" charset="0"/>
                                </a:rPr>
                                <m:t>(1−</m:t>
                              </m:r>
                              <m:sSub>
                                <m:sSubPr>
                                  <m:ctrlPr>
                                    <a:rPr lang="en-US" sz="1400" i="1" dirty="0">
                                      <a:latin typeface="Cambria Math" panose="02040503050406030204" pitchFamily="18" charset="0"/>
                                    </a:rPr>
                                  </m:ctrlPr>
                                </m:sSubPr>
                                <m:e>
                                  <m:acc>
                                    <m:accPr>
                                      <m:chr m:val="̂"/>
                                      <m:ctrlPr>
                                        <a:rPr lang="en-US" sz="1400" i="1" dirty="0">
                                          <a:latin typeface="Cambria Math" panose="02040503050406030204" pitchFamily="18" charset="0"/>
                                        </a:rPr>
                                      </m:ctrlPr>
                                    </m:accPr>
                                    <m:e>
                                      <m:r>
                                        <a:rPr lang="en-US" sz="1400" i="1" dirty="0">
                                          <a:latin typeface="Cambria Math" panose="02040503050406030204" pitchFamily="18" charset="0"/>
                                        </a:rPr>
                                        <m:t>𝜋</m:t>
                                      </m:r>
                                    </m:e>
                                  </m:acc>
                                </m:e>
                                <m:sub>
                                  <m:r>
                                    <a:rPr lang="en-US" sz="1400" i="1" dirty="0">
                                      <a:latin typeface="Cambria Math" panose="02040503050406030204" pitchFamily="18" charset="0"/>
                                    </a:rPr>
                                    <m:t>1</m:t>
                                  </m:r>
                                </m:sub>
                              </m:sSub>
                              <m:r>
                                <a:rPr lang="en-US" sz="1400" i="1" dirty="0">
                                  <a:latin typeface="Cambria Math" panose="02040503050406030204" pitchFamily="18" charset="0"/>
                                </a:rPr>
                                <m:t>)</m:t>
                              </m:r>
                            </m:e>
                            <m:e>
                              <m:r>
                                <a:rPr lang="en-US" sz="1400" i="1">
                                  <a:latin typeface="Cambria Math" panose="02040503050406030204" pitchFamily="18" charset="0"/>
                                </a:rPr>
                                <m:t>0</m:t>
                              </m:r>
                            </m:e>
                            <m:e>
                              <m:r>
                                <a:rPr lang="en-US" sz="1400" i="1">
                                  <a:latin typeface="Cambria Math" panose="02040503050406030204" pitchFamily="18" charset="0"/>
                                </a:rPr>
                                <m:t>⋯</m:t>
                              </m:r>
                            </m:e>
                            <m:e>
                              <m:r>
                                <a:rPr lang="en-US" sz="1400" i="1">
                                  <a:latin typeface="Cambria Math" panose="02040503050406030204" pitchFamily="18" charset="0"/>
                                </a:rPr>
                                <m:t>0</m:t>
                              </m:r>
                            </m:e>
                          </m:mr>
                          <m:mr>
                            <m:e>
                              <m:r>
                                <a:rPr lang="en-US" sz="1400" i="1">
                                  <a:latin typeface="Cambria Math" panose="02040503050406030204" pitchFamily="18" charset="0"/>
                                </a:rPr>
                                <m:t>0</m:t>
                              </m:r>
                            </m:e>
                            <m:e>
                              <m:sSub>
                                <m:sSubPr>
                                  <m:ctrlPr>
                                    <a:rPr lang="en-US" sz="1400" i="1" dirty="0">
                                      <a:latin typeface="Cambria Math" panose="02040503050406030204" pitchFamily="18" charset="0"/>
                                    </a:rPr>
                                  </m:ctrlPr>
                                </m:sSubPr>
                                <m:e>
                                  <m:acc>
                                    <m:accPr>
                                      <m:chr m:val="̂"/>
                                      <m:ctrlPr>
                                        <a:rPr lang="en-US" sz="1400" i="1">
                                          <a:latin typeface="Cambria Math" panose="02040503050406030204" pitchFamily="18" charset="0"/>
                                        </a:rPr>
                                      </m:ctrlPr>
                                    </m:accPr>
                                    <m:e>
                                      <m:r>
                                        <a:rPr lang="en-US" sz="1400" i="1">
                                          <a:latin typeface="Cambria Math" panose="02040503050406030204" pitchFamily="18" charset="0"/>
                                        </a:rPr>
                                        <m:t>𝜋</m:t>
                                      </m:r>
                                    </m:e>
                                  </m:acc>
                                </m:e>
                                <m:sub>
                                  <m:r>
                                    <a:rPr lang="en-US" sz="1400" i="1">
                                      <a:latin typeface="Cambria Math" panose="02040503050406030204" pitchFamily="18" charset="0"/>
                                    </a:rPr>
                                    <m:t>2</m:t>
                                  </m:r>
                                </m:sub>
                              </m:sSub>
                              <m:r>
                                <a:rPr lang="en-US" sz="1400" i="1" dirty="0">
                                  <a:latin typeface="Cambria Math" panose="02040503050406030204" pitchFamily="18" charset="0"/>
                                </a:rPr>
                                <m:t>(1−</m:t>
                              </m:r>
                              <m:sSub>
                                <m:sSubPr>
                                  <m:ctrlPr>
                                    <a:rPr lang="en-US" sz="1400" i="1" dirty="0">
                                      <a:latin typeface="Cambria Math" panose="02040503050406030204" pitchFamily="18" charset="0"/>
                                    </a:rPr>
                                  </m:ctrlPr>
                                </m:sSubPr>
                                <m:e>
                                  <m:acc>
                                    <m:accPr>
                                      <m:chr m:val="̂"/>
                                      <m:ctrlPr>
                                        <a:rPr lang="en-US" sz="1400" i="1" dirty="0">
                                          <a:latin typeface="Cambria Math" panose="02040503050406030204" pitchFamily="18" charset="0"/>
                                        </a:rPr>
                                      </m:ctrlPr>
                                    </m:accPr>
                                    <m:e>
                                      <m:r>
                                        <a:rPr lang="en-US" sz="1400" i="1" dirty="0">
                                          <a:latin typeface="Cambria Math" panose="02040503050406030204" pitchFamily="18" charset="0"/>
                                        </a:rPr>
                                        <m:t>𝜋</m:t>
                                      </m:r>
                                    </m:e>
                                  </m:acc>
                                </m:e>
                                <m:sub>
                                  <m:r>
                                    <a:rPr lang="en-US" sz="1400" i="1" dirty="0">
                                      <a:latin typeface="Cambria Math" panose="02040503050406030204" pitchFamily="18" charset="0"/>
                                    </a:rPr>
                                    <m:t>2</m:t>
                                  </m:r>
                                </m:sub>
                              </m:sSub>
                              <m:r>
                                <a:rPr lang="en-US" sz="1400" i="1" dirty="0">
                                  <a:latin typeface="Cambria Math" panose="02040503050406030204" pitchFamily="18" charset="0"/>
                                </a:rPr>
                                <m:t>)</m:t>
                              </m:r>
                            </m:e>
                            <m:e>
                              <m:r>
                                <a:rPr lang="en-US" sz="1400" i="1">
                                  <a:latin typeface="Cambria Math" panose="02040503050406030204" pitchFamily="18" charset="0"/>
                                </a:rPr>
                                <m:t>⋯</m:t>
                              </m:r>
                            </m:e>
                            <m:e>
                              <m:r>
                                <a:rPr lang="en-US" sz="1400" i="1">
                                  <a:latin typeface="Cambria Math" panose="02040503050406030204" pitchFamily="18" charset="0"/>
                                </a:rPr>
                                <m:t>0</m:t>
                              </m:r>
                            </m:e>
                          </m:mr>
                          <m:mr>
                            <m:e>
                              <m:r>
                                <a:rPr lang="en-US" sz="1400" i="1">
                                  <a:latin typeface="Cambria Math" panose="02040503050406030204" pitchFamily="18" charset="0"/>
                                </a:rPr>
                                <m:t>⋮</m:t>
                              </m:r>
                            </m:e>
                            <m:e>
                              <m:r>
                                <a:rPr lang="en-US" sz="1400" i="1">
                                  <a:latin typeface="Cambria Math" panose="02040503050406030204" pitchFamily="18" charset="0"/>
                                </a:rPr>
                                <m:t>⋮</m:t>
                              </m:r>
                            </m:e>
                            <m:e>
                              <m:r>
                                <a:rPr lang="en-US" sz="1400" i="1">
                                  <a:latin typeface="Cambria Math" panose="02040503050406030204" pitchFamily="18" charset="0"/>
                                </a:rPr>
                                <m:t>⋱</m:t>
                              </m:r>
                            </m:e>
                            <m:e>
                              <m:r>
                                <a:rPr lang="en-US" sz="1400" i="1">
                                  <a:latin typeface="Cambria Math" panose="02040503050406030204" pitchFamily="18" charset="0"/>
                                </a:rPr>
                                <m:t>⋮</m:t>
                              </m:r>
                            </m:e>
                          </m:mr>
                          <m:mr>
                            <m:e>
                              <m:r>
                                <a:rPr lang="en-US" sz="1400" i="1">
                                  <a:latin typeface="Cambria Math" panose="02040503050406030204" pitchFamily="18" charset="0"/>
                                </a:rPr>
                                <m:t>0</m:t>
                              </m:r>
                            </m:e>
                            <m:e>
                              <m:r>
                                <a:rPr lang="en-US" sz="1400" i="1">
                                  <a:latin typeface="Cambria Math" panose="02040503050406030204" pitchFamily="18" charset="0"/>
                                </a:rPr>
                                <m:t>0</m:t>
                              </m:r>
                            </m:e>
                            <m:e>
                              <m:r>
                                <a:rPr lang="en-US" sz="1400" i="1">
                                  <a:latin typeface="Cambria Math" panose="02040503050406030204" pitchFamily="18" charset="0"/>
                                </a:rPr>
                                <m:t>⋯</m:t>
                              </m:r>
                            </m:e>
                            <m:e>
                              <m:sSub>
                                <m:sSubPr>
                                  <m:ctrlPr>
                                    <a:rPr lang="en-US" sz="1400" i="1" dirty="0">
                                      <a:latin typeface="Cambria Math" panose="02040503050406030204" pitchFamily="18" charset="0"/>
                                    </a:rPr>
                                  </m:ctrlPr>
                                </m:sSubPr>
                                <m:e>
                                  <m:acc>
                                    <m:accPr>
                                      <m:chr m:val="̂"/>
                                      <m:ctrlPr>
                                        <a:rPr lang="en-US" sz="1400" i="1">
                                          <a:latin typeface="Cambria Math" panose="02040503050406030204" pitchFamily="18" charset="0"/>
                                        </a:rPr>
                                      </m:ctrlPr>
                                    </m:accPr>
                                    <m:e>
                                      <m:r>
                                        <a:rPr lang="en-US" sz="1400" i="1">
                                          <a:latin typeface="Cambria Math" panose="02040503050406030204" pitchFamily="18" charset="0"/>
                                        </a:rPr>
                                        <m:t>𝜋</m:t>
                                      </m:r>
                                    </m:e>
                                  </m:acc>
                                </m:e>
                                <m:sub>
                                  <m:r>
                                    <a:rPr lang="en-US" sz="1400" i="1">
                                      <a:latin typeface="Cambria Math" panose="02040503050406030204" pitchFamily="18" charset="0"/>
                                    </a:rPr>
                                    <m:t>𝑛</m:t>
                                  </m:r>
                                </m:sub>
                              </m:sSub>
                              <m:r>
                                <a:rPr lang="en-US" sz="1400" i="1" dirty="0">
                                  <a:latin typeface="Cambria Math" panose="02040503050406030204" pitchFamily="18" charset="0"/>
                                </a:rPr>
                                <m:t>(1−</m:t>
                              </m:r>
                              <m:sSub>
                                <m:sSubPr>
                                  <m:ctrlPr>
                                    <a:rPr lang="en-US" sz="1400" i="1" dirty="0">
                                      <a:latin typeface="Cambria Math" panose="02040503050406030204" pitchFamily="18" charset="0"/>
                                    </a:rPr>
                                  </m:ctrlPr>
                                </m:sSubPr>
                                <m:e>
                                  <m:acc>
                                    <m:accPr>
                                      <m:chr m:val="̂"/>
                                      <m:ctrlPr>
                                        <a:rPr lang="en-US" sz="1400" i="1" dirty="0">
                                          <a:latin typeface="Cambria Math" panose="02040503050406030204" pitchFamily="18" charset="0"/>
                                        </a:rPr>
                                      </m:ctrlPr>
                                    </m:accPr>
                                    <m:e>
                                      <m:r>
                                        <a:rPr lang="en-US" sz="1400" i="1" dirty="0">
                                          <a:latin typeface="Cambria Math" panose="02040503050406030204" pitchFamily="18" charset="0"/>
                                        </a:rPr>
                                        <m:t>𝜋</m:t>
                                      </m:r>
                                    </m:e>
                                  </m:acc>
                                </m:e>
                                <m:sub>
                                  <m:r>
                                    <a:rPr lang="en-US" sz="1400" i="1" dirty="0">
                                      <a:latin typeface="Cambria Math" panose="02040503050406030204" pitchFamily="18" charset="0"/>
                                    </a:rPr>
                                    <m:t>𝑛</m:t>
                                  </m:r>
                                </m:sub>
                              </m:sSub>
                              <m:r>
                                <a:rPr lang="en-US" sz="1400" i="1" dirty="0">
                                  <a:latin typeface="Cambria Math" panose="02040503050406030204" pitchFamily="18" charset="0"/>
                                </a:rPr>
                                <m:t>)</m:t>
                              </m:r>
                            </m:e>
                          </m:mr>
                        </m:m>
                      </m:e>
                    </m:d>
                  </m:oMath>
                </a14:m>
                <a:endParaRPr lang="en-US" sz="1400" dirty="0"/>
              </a:p>
            </p:txBody>
          </p:sp>
        </mc:Choice>
        <mc:Fallback>
          <p:sp>
            <p:nvSpPr>
              <p:cNvPr id="3" name="Content Placeholder 2"/>
              <p:cNvSpPr>
                <a:spLocks noGrp="1" noRot="1" noChangeAspect="1" noMove="1" noResize="1" noEditPoints="1" noAdjustHandles="1" noChangeArrowheads="1" noChangeShapeType="1" noTextEdit="1"/>
              </p:cNvSpPr>
              <p:nvPr>
                <p:ph sz="quarter" idx="14"/>
              </p:nvPr>
            </p:nvSpPr>
            <p:spPr>
              <a:blipFill>
                <a:blip r:embed="rId3"/>
                <a:stretch>
                  <a:fillRect l="-1250" t="-11241" b="-468"/>
                </a:stretch>
              </a:blipFill>
            </p:spPr>
            <p:txBody>
              <a:bodyPr/>
              <a:lstStyle/>
              <a:p>
                <a:r>
                  <a:rPr lang="en-US">
                    <a:noFill/>
                  </a:rPr>
                  <a:t> </a:t>
                </a:r>
              </a:p>
            </p:txBody>
          </p:sp>
        </mc:Fallback>
      </mc:AlternateContent>
      <p:sp>
        <p:nvSpPr>
          <p:cNvPr id="5" name="Date Placeholder 4">
            <a:extLst>
              <a:ext uri="{FF2B5EF4-FFF2-40B4-BE49-F238E27FC236}">
                <a16:creationId xmlns:a16="http://schemas.microsoft.com/office/drawing/2014/main" id="{6FE79890-B39C-D44D-9A64-6CC5034541DE}"/>
              </a:ext>
            </a:extLst>
          </p:cNvPr>
          <p:cNvSpPr>
            <a:spLocks noGrp="1"/>
          </p:cNvSpPr>
          <p:nvPr>
            <p:ph type="dt" sz="half" idx="10"/>
          </p:nvPr>
        </p:nvSpPr>
        <p:spPr/>
        <p:txBody>
          <a:bodyPr/>
          <a:lstStyle/>
          <a:p>
            <a:r>
              <a:rPr lang="en-US"/>
              <a:t>April 26, 2023</a:t>
            </a:r>
          </a:p>
        </p:txBody>
      </p:sp>
      <p:sp>
        <p:nvSpPr>
          <p:cNvPr id="6" name="Footer Placeholder 5">
            <a:extLst>
              <a:ext uri="{FF2B5EF4-FFF2-40B4-BE49-F238E27FC236}">
                <a16:creationId xmlns:a16="http://schemas.microsoft.com/office/drawing/2014/main" id="{4ED378BA-6155-D94E-A617-B8ED143129D0}"/>
              </a:ext>
            </a:extLst>
          </p:cNvPr>
          <p:cNvSpPr>
            <a:spLocks noGrp="1"/>
          </p:cNvSpPr>
          <p:nvPr>
            <p:ph type="ftr" sz="quarter" idx="11"/>
          </p:nvPr>
        </p:nvSpPr>
        <p:spPr/>
        <p:txBody>
          <a:bodyPr/>
          <a:lstStyle/>
          <a:p>
            <a:r>
              <a:rPr lang="en-US"/>
              <a:t>Class 8 Notes</a:t>
            </a:r>
          </a:p>
        </p:txBody>
      </p:sp>
    </p:spTree>
    <p:extLst>
      <p:ext uri="{BB962C8B-B14F-4D97-AF65-F5344CB8AC3E}">
        <p14:creationId xmlns:p14="http://schemas.microsoft.com/office/powerpoint/2010/main" val="47944347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Confidence Interval for Predicted Probability (III)</a:t>
            </a:r>
          </a:p>
        </p:txBody>
      </p:sp>
      <mc:AlternateContent xmlns:mc="http://schemas.openxmlformats.org/markup-compatibility/2006" xmlns:a14="http://schemas.microsoft.com/office/drawing/2010/main">
        <mc:Choice Requires="a14">
          <p:sp>
            <p:nvSpPr>
              <p:cNvPr id="3" name="Content Placeholder 2"/>
              <p:cNvSpPr>
                <a:spLocks noGrp="1"/>
              </p:cNvSpPr>
              <p:nvPr>
                <p:ph sz="quarter" idx="14"/>
              </p:nvPr>
            </p:nvSpPr>
            <p:spPr/>
            <p:txBody>
              <a:bodyPr>
                <a:normAutofit/>
              </a:bodyPr>
              <a:lstStyle/>
              <a:p>
                <a:r>
                  <a:rPr lang="en-US" dirty="0"/>
                  <a:t>We first construct the </a:t>
                </a:r>
                <a:r>
                  <a:rPr lang="en-US" b="1" dirty="0">
                    <a:solidFill>
                      <a:schemeClr val="accent5"/>
                    </a:solidFill>
                  </a:rPr>
                  <a:t>95% confidence interval for </a:t>
                </a:r>
                <a14:m>
                  <m:oMath xmlns:m="http://schemas.openxmlformats.org/officeDocument/2006/math">
                    <m:acc>
                      <m:accPr>
                        <m:chr m:val="̂"/>
                        <m:ctrlPr>
                          <a:rPr lang="en-US" b="1" i="1">
                            <a:solidFill>
                              <a:schemeClr val="accent5"/>
                            </a:solidFill>
                            <a:latin typeface="Cambria Math" panose="02040503050406030204" pitchFamily="18" charset="0"/>
                          </a:rPr>
                        </m:ctrlPr>
                      </m:accPr>
                      <m:e>
                        <m:r>
                          <a:rPr lang="en-US" b="1" i="1">
                            <a:solidFill>
                              <a:schemeClr val="accent5"/>
                            </a:solidFill>
                            <a:latin typeface="Cambria Math"/>
                          </a:rPr>
                          <m:t>𝒈</m:t>
                        </m:r>
                      </m:e>
                    </m:acc>
                    <m:d>
                      <m:dPr>
                        <m:ctrlPr>
                          <a:rPr lang="en-US" b="1" i="1" dirty="0">
                            <a:solidFill>
                              <a:schemeClr val="accent5"/>
                            </a:solidFill>
                            <a:latin typeface="Cambria Math" panose="02040503050406030204" pitchFamily="18" charset="0"/>
                          </a:rPr>
                        </m:ctrlPr>
                      </m:dPr>
                      <m:e>
                        <m:r>
                          <a:rPr lang="en-US" b="1" i="1" dirty="0">
                            <a:solidFill>
                              <a:schemeClr val="accent5"/>
                            </a:solidFill>
                            <a:latin typeface="Cambria Math"/>
                          </a:rPr>
                          <m:t>𝒙</m:t>
                        </m:r>
                      </m:e>
                    </m:d>
                  </m:oMath>
                </a14:m>
                <a:r>
                  <a:rPr lang="en-US" dirty="0">
                    <a:solidFill>
                      <a:schemeClr val="accent5"/>
                    </a:solidFill>
                  </a:rPr>
                  <a:t>:</a:t>
                </a:r>
                <a:endParaRPr lang="en-US" dirty="0"/>
              </a:p>
              <a:p>
                <a:endParaRPr lang="en-US" dirty="0"/>
              </a:p>
              <a:p>
                <a:pPr marL="0" indent="0">
                  <a:buNone/>
                </a:pPr>
                <a14:m>
                  <m:oMathPara xmlns:m="http://schemas.openxmlformats.org/officeDocument/2006/math">
                    <m:oMathParaPr>
                      <m:jc m:val="centerGroup"/>
                    </m:oMathParaPr>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a:rPr>
                            <m:t>𝑔</m:t>
                          </m:r>
                        </m:e>
                      </m:acc>
                      <m:d>
                        <m:dPr>
                          <m:ctrlPr>
                            <a:rPr lang="en-US" b="0" i="1" dirty="0" smtClean="0">
                              <a:latin typeface="Cambria Math" panose="02040503050406030204" pitchFamily="18" charset="0"/>
                            </a:rPr>
                          </m:ctrlPr>
                        </m:dPr>
                        <m:e>
                          <m:r>
                            <a:rPr lang="en-US" b="0" i="1" dirty="0" smtClean="0">
                              <a:latin typeface="Cambria Math"/>
                            </a:rPr>
                            <m:t>𝑥</m:t>
                          </m:r>
                        </m:e>
                      </m:d>
                      <m:r>
                        <a:rPr lang="en-US" b="0" i="1" dirty="0" smtClean="0">
                          <a:latin typeface="Cambria Math"/>
                          <a:ea typeface="Cambria Math"/>
                        </a:rPr>
                        <m:t>±1.96</m:t>
                      </m:r>
                      <m:r>
                        <a:rPr lang="en-US" b="0" i="1" dirty="0" smtClean="0">
                          <a:latin typeface="Cambria Math"/>
                          <a:ea typeface="Cambria Math"/>
                        </a:rPr>
                        <m:t>𝑠𝑒</m:t>
                      </m:r>
                      <m:d>
                        <m:dPr>
                          <m:begChr m:val="["/>
                          <m:endChr m:val="]"/>
                          <m:ctrlPr>
                            <a:rPr lang="en-US" b="0" i="1" dirty="0" smtClean="0">
                              <a:latin typeface="Cambria Math" panose="02040503050406030204" pitchFamily="18" charset="0"/>
                              <a:ea typeface="Cambria Math"/>
                            </a:rPr>
                          </m:ctrlPr>
                        </m:dPr>
                        <m:e>
                          <m:acc>
                            <m:accPr>
                              <m:chr m:val="̂"/>
                              <m:ctrlPr>
                                <a:rPr lang="en-US" b="0" i="1" dirty="0" smtClean="0">
                                  <a:latin typeface="Cambria Math" panose="02040503050406030204" pitchFamily="18" charset="0"/>
                                  <a:ea typeface="Cambria Math"/>
                                </a:rPr>
                              </m:ctrlPr>
                            </m:accPr>
                            <m:e>
                              <m:r>
                                <a:rPr lang="en-US" b="0" i="1" dirty="0" smtClean="0">
                                  <a:latin typeface="Cambria Math"/>
                                  <a:ea typeface="Cambria Math"/>
                                </a:rPr>
                                <m:t>𝑔</m:t>
                              </m:r>
                            </m:e>
                          </m:acc>
                          <m:d>
                            <m:dPr>
                              <m:ctrlPr>
                                <a:rPr lang="en-US" b="0" i="1" dirty="0" smtClean="0">
                                  <a:latin typeface="Cambria Math" panose="02040503050406030204" pitchFamily="18" charset="0"/>
                                  <a:ea typeface="Cambria Math"/>
                                </a:rPr>
                              </m:ctrlPr>
                            </m:dPr>
                            <m:e>
                              <m:r>
                                <a:rPr lang="en-US" b="0" i="1" dirty="0" smtClean="0">
                                  <a:latin typeface="Cambria Math"/>
                                  <a:ea typeface="Cambria Math"/>
                                </a:rPr>
                                <m:t>𝑥</m:t>
                              </m:r>
                            </m:e>
                          </m:d>
                        </m:e>
                      </m:d>
                      <m:r>
                        <a:rPr lang="en-US" b="0" i="1" dirty="0" smtClean="0">
                          <a:latin typeface="Cambria Math"/>
                          <a:ea typeface="Cambria Math"/>
                        </a:rPr>
                        <m:t>=[</m:t>
                      </m:r>
                      <m:acc>
                        <m:accPr>
                          <m:chr m:val="̂"/>
                          <m:ctrlPr>
                            <a:rPr lang="en-US" b="0" i="1" dirty="0" smtClean="0">
                              <a:latin typeface="Cambria Math" panose="02040503050406030204" pitchFamily="18" charset="0"/>
                              <a:ea typeface="Cambria Math"/>
                            </a:rPr>
                          </m:ctrlPr>
                        </m:accPr>
                        <m:e>
                          <m:r>
                            <a:rPr lang="en-US" b="0" i="1" dirty="0" smtClean="0">
                              <a:latin typeface="Cambria Math"/>
                              <a:ea typeface="Cambria Math"/>
                            </a:rPr>
                            <m:t>𝑔</m:t>
                          </m:r>
                        </m:e>
                      </m:acc>
                      <m:sSub>
                        <m:sSubPr>
                          <m:ctrlPr>
                            <a:rPr lang="en-US" b="0" i="1" dirty="0" smtClean="0">
                              <a:latin typeface="Cambria Math" panose="02040503050406030204" pitchFamily="18" charset="0"/>
                              <a:ea typeface="Cambria Math"/>
                            </a:rPr>
                          </m:ctrlPr>
                        </m:sSubPr>
                        <m:e>
                          <m:d>
                            <m:dPr>
                              <m:ctrlPr>
                                <a:rPr lang="en-US" b="0" i="1" dirty="0" smtClean="0">
                                  <a:latin typeface="Cambria Math" panose="02040503050406030204" pitchFamily="18" charset="0"/>
                                  <a:ea typeface="Cambria Math"/>
                                </a:rPr>
                              </m:ctrlPr>
                            </m:dPr>
                            <m:e>
                              <m:r>
                                <a:rPr lang="en-US" b="0" i="1" dirty="0" smtClean="0">
                                  <a:latin typeface="Cambria Math"/>
                                  <a:ea typeface="Cambria Math"/>
                                </a:rPr>
                                <m:t>𝑥</m:t>
                              </m:r>
                            </m:e>
                          </m:d>
                        </m:e>
                        <m:sub>
                          <m:r>
                            <a:rPr lang="en-US" b="0" i="1" dirty="0" smtClean="0">
                              <a:latin typeface="Cambria Math"/>
                              <a:ea typeface="Cambria Math"/>
                            </a:rPr>
                            <m:t>𝐿</m:t>
                          </m:r>
                        </m:sub>
                      </m:sSub>
                      <m:r>
                        <a:rPr lang="en-US" b="0" i="1" dirty="0" smtClean="0">
                          <a:latin typeface="Cambria Math"/>
                          <a:ea typeface="Cambria Math"/>
                        </a:rPr>
                        <m:t>,</m:t>
                      </m:r>
                      <m:acc>
                        <m:accPr>
                          <m:chr m:val="̂"/>
                          <m:ctrlPr>
                            <a:rPr lang="en-US" b="0" i="1" dirty="0" smtClean="0">
                              <a:latin typeface="Cambria Math" panose="02040503050406030204" pitchFamily="18" charset="0"/>
                              <a:ea typeface="Cambria Math"/>
                            </a:rPr>
                          </m:ctrlPr>
                        </m:accPr>
                        <m:e>
                          <m:r>
                            <a:rPr lang="en-US" b="0" i="1" dirty="0" smtClean="0">
                              <a:latin typeface="Cambria Math"/>
                              <a:ea typeface="Cambria Math"/>
                            </a:rPr>
                            <m:t>𝑔</m:t>
                          </m:r>
                        </m:e>
                      </m:acc>
                      <m:sSub>
                        <m:sSubPr>
                          <m:ctrlPr>
                            <a:rPr lang="en-US" b="0" i="1" dirty="0" smtClean="0">
                              <a:latin typeface="Cambria Math" panose="02040503050406030204" pitchFamily="18" charset="0"/>
                              <a:ea typeface="Cambria Math"/>
                            </a:rPr>
                          </m:ctrlPr>
                        </m:sSubPr>
                        <m:e>
                          <m:d>
                            <m:dPr>
                              <m:ctrlPr>
                                <a:rPr lang="en-US" b="0" i="1" dirty="0" smtClean="0">
                                  <a:latin typeface="Cambria Math" panose="02040503050406030204" pitchFamily="18" charset="0"/>
                                  <a:ea typeface="Cambria Math"/>
                                </a:rPr>
                              </m:ctrlPr>
                            </m:dPr>
                            <m:e>
                              <m:r>
                                <a:rPr lang="en-US" b="0" i="1" dirty="0" smtClean="0">
                                  <a:latin typeface="Cambria Math"/>
                                  <a:ea typeface="Cambria Math"/>
                                </a:rPr>
                                <m:t>𝑥</m:t>
                              </m:r>
                            </m:e>
                          </m:d>
                        </m:e>
                        <m:sub>
                          <m:r>
                            <a:rPr lang="en-US" b="0" i="1" dirty="0" smtClean="0">
                              <a:latin typeface="Cambria Math"/>
                              <a:ea typeface="Cambria Math"/>
                            </a:rPr>
                            <m:t>𝑈</m:t>
                          </m:r>
                        </m:sub>
                      </m:sSub>
                      <m:r>
                        <a:rPr lang="en-US" b="0" i="1" dirty="0" smtClean="0">
                          <a:latin typeface="Cambria Math"/>
                          <a:ea typeface="Cambria Math"/>
                        </a:rPr>
                        <m:t>]</m:t>
                      </m:r>
                    </m:oMath>
                  </m:oMathPara>
                </a14:m>
                <a:endParaRPr lang="en-US" dirty="0"/>
              </a:p>
              <a:p>
                <a:pPr marL="0" indent="0">
                  <a:buNone/>
                </a:pPr>
                <a:endParaRPr lang="en-US" sz="2000" dirty="0"/>
              </a:p>
              <a:p>
                <a:r>
                  <a:rPr lang="en-US" dirty="0"/>
                  <a:t>Once the confidence intervals for </a:t>
                </a:r>
                <a14:m>
                  <m:oMath xmlns:m="http://schemas.openxmlformats.org/officeDocument/2006/math">
                    <m:acc>
                      <m:accPr>
                        <m:chr m:val="̂"/>
                        <m:ctrlPr>
                          <a:rPr lang="en-US" i="1">
                            <a:latin typeface="Cambria Math" panose="02040503050406030204" pitchFamily="18" charset="0"/>
                          </a:rPr>
                        </m:ctrlPr>
                      </m:accPr>
                      <m:e>
                        <m:r>
                          <a:rPr lang="en-US" i="1">
                            <a:latin typeface="Cambria Math"/>
                          </a:rPr>
                          <m:t>𝑔</m:t>
                        </m:r>
                      </m:e>
                    </m:acc>
                    <m:d>
                      <m:dPr>
                        <m:ctrlPr>
                          <a:rPr lang="en-US" i="1" dirty="0">
                            <a:latin typeface="Cambria Math" panose="02040503050406030204" pitchFamily="18" charset="0"/>
                          </a:rPr>
                        </m:ctrlPr>
                      </m:dPr>
                      <m:e>
                        <m:r>
                          <a:rPr lang="en-US" i="1" dirty="0">
                            <a:latin typeface="Cambria Math"/>
                          </a:rPr>
                          <m:t>𝑥</m:t>
                        </m:r>
                      </m:e>
                    </m:d>
                  </m:oMath>
                </a14:m>
                <a:r>
                  <a:rPr lang="en-US" dirty="0"/>
                  <a:t> is obtained, we can </a:t>
                </a:r>
                <a:r>
                  <a:rPr lang="en-US" b="1" dirty="0">
                    <a:solidFill>
                      <a:schemeClr val="accent5"/>
                    </a:solidFill>
                  </a:rPr>
                  <a:t>transform it to get the 95% CI for </a:t>
                </a:r>
                <a14:m>
                  <m:oMath xmlns:m="http://schemas.openxmlformats.org/officeDocument/2006/math">
                    <m:acc>
                      <m:accPr>
                        <m:chr m:val="̂"/>
                        <m:ctrlPr>
                          <a:rPr lang="en-US" b="1" i="1">
                            <a:solidFill>
                              <a:schemeClr val="accent5"/>
                            </a:solidFill>
                            <a:latin typeface="Cambria Math" panose="02040503050406030204" pitchFamily="18" charset="0"/>
                          </a:rPr>
                        </m:ctrlPr>
                      </m:accPr>
                      <m:e>
                        <m:r>
                          <a:rPr lang="en-US" b="1" i="1">
                            <a:solidFill>
                              <a:schemeClr val="accent5"/>
                            </a:solidFill>
                            <a:latin typeface="Cambria Math"/>
                          </a:rPr>
                          <m:t>𝝅</m:t>
                        </m:r>
                      </m:e>
                    </m:acc>
                    <m:d>
                      <m:dPr>
                        <m:ctrlPr>
                          <a:rPr lang="en-US" b="1" i="1" dirty="0">
                            <a:solidFill>
                              <a:schemeClr val="accent5"/>
                            </a:solidFill>
                            <a:latin typeface="Cambria Math" panose="02040503050406030204" pitchFamily="18" charset="0"/>
                          </a:rPr>
                        </m:ctrlPr>
                      </m:dPr>
                      <m:e>
                        <m:r>
                          <a:rPr lang="en-US" b="1" i="1" dirty="0">
                            <a:solidFill>
                              <a:schemeClr val="accent5"/>
                            </a:solidFill>
                            <a:latin typeface="Cambria Math"/>
                          </a:rPr>
                          <m:t>𝒙</m:t>
                        </m:r>
                      </m:e>
                    </m:d>
                  </m:oMath>
                </a14:m>
                <a:endParaRPr lang="en-US" b="1" dirty="0"/>
              </a:p>
              <a:p>
                <a:r>
                  <a:rPr lang="en-US" dirty="0"/>
                  <a:t>Since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a:rPr>
                          <m:t>𝜋</m:t>
                        </m:r>
                      </m:e>
                    </m:acc>
                    <m:d>
                      <m:dPr>
                        <m:ctrlPr>
                          <a:rPr lang="en-US" b="0" i="1" dirty="0" smtClean="0">
                            <a:latin typeface="Cambria Math" panose="02040503050406030204" pitchFamily="18" charset="0"/>
                          </a:rPr>
                        </m:ctrlPr>
                      </m:dPr>
                      <m:e>
                        <m:r>
                          <a:rPr lang="en-US" b="0" i="1" dirty="0" smtClean="0">
                            <a:latin typeface="Cambria Math"/>
                          </a:rPr>
                          <m:t>𝑥</m:t>
                        </m:r>
                      </m:e>
                    </m:d>
                    <m:r>
                      <a:rPr lang="en-US" b="0" i="1" dirty="0" smtClean="0">
                        <a:latin typeface="Cambria Math"/>
                      </a:rPr>
                      <m:t>=</m:t>
                    </m:r>
                    <m:f>
                      <m:fPr>
                        <m:ctrlPr>
                          <a:rPr lang="en-US" b="0" i="1" dirty="0" smtClean="0">
                            <a:latin typeface="Cambria Math" panose="02040503050406030204" pitchFamily="18" charset="0"/>
                          </a:rPr>
                        </m:ctrlPr>
                      </m:fPr>
                      <m:num>
                        <m:r>
                          <m:rPr>
                            <m:sty m:val="p"/>
                          </m:rPr>
                          <a:rPr lang="en-US" b="0" i="0" dirty="0" smtClean="0">
                            <a:latin typeface="Cambria Math"/>
                          </a:rPr>
                          <m:t>exp</m:t>
                        </m:r>
                        <m:r>
                          <a:rPr lang="en-US" b="0" i="1" dirty="0" smtClean="0">
                            <a:latin typeface="Cambria Math"/>
                          </a:rPr>
                          <m:t>⁡(</m:t>
                        </m:r>
                        <m:acc>
                          <m:accPr>
                            <m:chr m:val="̂"/>
                            <m:ctrlPr>
                              <a:rPr lang="en-US" b="0" i="1" dirty="0" smtClean="0">
                                <a:latin typeface="Cambria Math" panose="02040503050406030204" pitchFamily="18" charset="0"/>
                              </a:rPr>
                            </m:ctrlPr>
                          </m:accPr>
                          <m:e>
                            <m:r>
                              <a:rPr lang="en-US" b="0" i="1" dirty="0" smtClean="0">
                                <a:latin typeface="Cambria Math"/>
                              </a:rPr>
                              <m:t>𝑔</m:t>
                            </m:r>
                          </m:e>
                        </m:acc>
                        <m:d>
                          <m:dPr>
                            <m:ctrlPr>
                              <a:rPr lang="en-US" b="0" i="1" dirty="0" smtClean="0">
                                <a:latin typeface="Cambria Math" panose="02040503050406030204" pitchFamily="18" charset="0"/>
                              </a:rPr>
                            </m:ctrlPr>
                          </m:dPr>
                          <m:e>
                            <m:r>
                              <a:rPr lang="en-US" b="0" i="1" dirty="0" smtClean="0">
                                <a:latin typeface="Cambria Math"/>
                              </a:rPr>
                              <m:t>𝑥</m:t>
                            </m:r>
                          </m:e>
                        </m:d>
                        <m:r>
                          <a:rPr lang="en-US" b="0" i="1" dirty="0" smtClean="0">
                            <a:latin typeface="Cambria Math"/>
                          </a:rPr>
                          <m:t>)</m:t>
                        </m:r>
                      </m:num>
                      <m:den>
                        <m:r>
                          <a:rPr lang="en-US" b="0" i="1" dirty="0" smtClean="0">
                            <a:latin typeface="Cambria Math"/>
                          </a:rPr>
                          <m:t>1+</m:t>
                        </m:r>
                        <m:r>
                          <m:rPr>
                            <m:sty m:val="p"/>
                          </m:rPr>
                          <a:rPr lang="en-US" b="0" i="0" dirty="0" smtClean="0">
                            <a:latin typeface="Cambria Math"/>
                          </a:rPr>
                          <m:t>exp</m:t>
                        </m:r>
                        <m:r>
                          <a:rPr lang="en-US" b="0" i="1" dirty="0" smtClean="0">
                            <a:latin typeface="Cambria Math"/>
                          </a:rPr>
                          <m:t>⁡(</m:t>
                        </m:r>
                        <m:acc>
                          <m:accPr>
                            <m:chr m:val="̂"/>
                            <m:ctrlPr>
                              <a:rPr lang="en-US" b="0" i="1" dirty="0" smtClean="0">
                                <a:latin typeface="Cambria Math" panose="02040503050406030204" pitchFamily="18" charset="0"/>
                              </a:rPr>
                            </m:ctrlPr>
                          </m:accPr>
                          <m:e>
                            <m:r>
                              <a:rPr lang="en-US" b="0" i="1" dirty="0" smtClean="0">
                                <a:latin typeface="Cambria Math"/>
                              </a:rPr>
                              <m:t>𝑔</m:t>
                            </m:r>
                          </m:e>
                        </m:acc>
                        <m:d>
                          <m:dPr>
                            <m:ctrlPr>
                              <a:rPr lang="en-US" b="0" i="1" dirty="0" smtClean="0">
                                <a:latin typeface="Cambria Math" panose="02040503050406030204" pitchFamily="18" charset="0"/>
                              </a:rPr>
                            </m:ctrlPr>
                          </m:dPr>
                          <m:e>
                            <m:r>
                              <a:rPr lang="en-US" b="0" i="1" dirty="0" smtClean="0">
                                <a:latin typeface="Cambria Math"/>
                              </a:rPr>
                              <m:t>𝑥</m:t>
                            </m:r>
                          </m:e>
                        </m:d>
                        <m:r>
                          <a:rPr lang="en-US" b="0" i="1" dirty="0" smtClean="0">
                            <a:latin typeface="Cambria Math"/>
                          </a:rPr>
                          <m:t>)</m:t>
                        </m:r>
                      </m:den>
                    </m:f>
                  </m:oMath>
                </a14:m>
                <a:r>
                  <a:rPr lang="en-US" dirty="0"/>
                  <a:t>, its 95% CI is:</a:t>
                </a:r>
              </a:p>
              <a:p>
                <a:endParaRPr lang="en-US" dirty="0"/>
              </a:p>
              <a:p>
                <a:pPr marL="0" indent="0">
                  <a:buNone/>
                </a:pPr>
                <a14:m>
                  <m:oMathPara xmlns:m="http://schemas.openxmlformats.org/officeDocument/2006/math">
                    <m:oMathParaPr>
                      <m:jc m:val="centerGroup"/>
                    </m:oMathParaPr>
                    <m:oMath xmlns:m="http://schemas.openxmlformats.org/officeDocument/2006/math">
                      <m:d>
                        <m:dPr>
                          <m:ctrlPr>
                            <a:rPr lang="en-US" i="1" smtClean="0">
                              <a:latin typeface="Cambria Math" panose="02040503050406030204" pitchFamily="18" charset="0"/>
                            </a:rPr>
                          </m:ctrlPr>
                        </m:dPr>
                        <m:e>
                          <m:f>
                            <m:fPr>
                              <m:ctrlPr>
                                <a:rPr lang="en-US" i="1" smtClean="0">
                                  <a:latin typeface="Cambria Math" panose="02040503050406030204" pitchFamily="18" charset="0"/>
                                </a:rPr>
                              </m:ctrlPr>
                            </m:fPr>
                            <m:num>
                              <m:r>
                                <m:rPr>
                                  <m:sty m:val="p"/>
                                </m:rPr>
                                <a:rPr lang="en-US" b="0" i="0" smtClean="0">
                                  <a:latin typeface="Cambria Math"/>
                                </a:rPr>
                                <m:t>exp</m:t>
                              </m:r>
                              <m:r>
                                <a:rPr lang="en-US" b="0" i="1" smtClean="0">
                                  <a:latin typeface="Cambria Math"/>
                                </a:rPr>
                                <m:t>⁡(</m:t>
                              </m:r>
                              <m:acc>
                                <m:accPr>
                                  <m:chr m:val="̂"/>
                                  <m:ctrlPr>
                                    <a:rPr lang="en-US" b="0" i="1" smtClean="0">
                                      <a:latin typeface="Cambria Math" panose="02040503050406030204" pitchFamily="18" charset="0"/>
                                    </a:rPr>
                                  </m:ctrlPr>
                                </m:accPr>
                                <m:e>
                                  <m:r>
                                    <a:rPr lang="en-US" b="0" i="1" smtClean="0">
                                      <a:latin typeface="Cambria Math"/>
                                    </a:rPr>
                                    <m:t>𝑔</m:t>
                                  </m:r>
                                </m:e>
                              </m:acc>
                              <m:sSub>
                                <m:sSubPr>
                                  <m:ctrlPr>
                                    <a:rPr lang="en-US" b="0" i="1" smtClean="0">
                                      <a:latin typeface="Cambria Math" panose="02040503050406030204" pitchFamily="18" charset="0"/>
                                    </a:rPr>
                                  </m:ctrlPr>
                                </m:sSubPr>
                                <m:e>
                                  <m:d>
                                    <m:dPr>
                                      <m:ctrlPr>
                                        <a:rPr lang="en-US" b="0" i="1" smtClean="0">
                                          <a:latin typeface="Cambria Math" panose="02040503050406030204" pitchFamily="18" charset="0"/>
                                        </a:rPr>
                                      </m:ctrlPr>
                                    </m:dPr>
                                    <m:e>
                                      <m:r>
                                        <a:rPr lang="en-US" b="0" i="1" smtClean="0">
                                          <a:latin typeface="Cambria Math"/>
                                        </a:rPr>
                                        <m:t>𝑥</m:t>
                                      </m:r>
                                    </m:e>
                                  </m:d>
                                </m:e>
                                <m:sub>
                                  <m:r>
                                    <a:rPr lang="en-US" b="0" i="1" smtClean="0">
                                      <a:latin typeface="Cambria Math"/>
                                    </a:rPr>
                                    <m:t>𝐿</m:t>
                                  </m:r>
                                </m:sub>
                              </m:sSub>
                              <m:r>
                                <a:rPr lang="en-US" b="0" i="1" smtClean="0">
                                  <a:latin typeface="Cambria Math"/>
                                </a:rPr>
                                <m:t>)</m:t>
                              </m:r>
                            </m:num>
                            <m:den>
                              <m:r>
                                <a:rPr lang="en-US" b="0" i="1" smtClean="0">
                                  <a:latin typeface="Cambria Math"/>
                                </a:rPr>
                                <m:t>1+</m:t>
                              </m:r>
                              <m:r>
                                <m:rPr>
                                  <m:sty m:val="p"/>
                                </m:rPr>
                                <a:rPr lang="en-US">
                                  <a:latin typeface="Cambria Math"/>
                                </a:rPr>
                                <m:t>exp</m:t>
                              </m:r>
                              <m:r>
                                <a:rPr lang="en-US" i="1">
                                  <a:latin typeface="Cambria Math"/>
                                </a:rPr>
                                <m:t>⁡(</m:t>
                              </m:r>
                              <m:acc>
                                <m:accPr>
                                  <m:chr m:val="̂"/>
                                  <m:ctrlPr>
                                    <a:rPr lang="en-US" i="1">
                                      <a:latin typeface="Cambria Math" panose="02040503050406030204" pitchFamily="18" charset="0"/>
                                    </a:rPr>
                                  </m:ctrlPr>
                                </m:accPr>
                                <m:e>
                                  <m:r>
                                    <a:rPr lang="en-US" i="1">
                                      <a:latin typeface="Cambria Math"/>
                                    </a:rPr>
                                    <m:t>𝑔</m:t>
                                  </m:r>
                                </m:e>
                              </m:acc>
                              <m:sSub>
                                <m:sSubPr>
                                  <m:ctrlPr>
                                    <a:rPr lang="en-US" i="1">
                                      <a:latin typeface="Cambria Math" panose="02040503050406030204" pitchFamily="18" charset="0"/>
                                    </a:rPr>
                                  </m:ctrlPr>
                                </m:sSubPr>
                                <m:e>
                                  <m:d>
                                    <m:dPr>
                                      <m:ctrlPr>
                                        <a:rPr lang="en-US" i="1">
                                          <a:latin typeface="Cambria Math" panose="02040503050406030204" pitchFamily="18" charset="0"/>
                                        </a:rPr>
                                      </m:ctrlPr>
                                    </m:dPr>
                                    <m:e>
                                      <m:r>
                                        <a:rPr lang="en-US" i="1">
                                          <a:latin typeface="Cambria Math"/>
                                        </a:rPr>
                                        <m:t>𝑥</m:t>
                                      </m:r>
                                    </m:e>
                                  </m:d>
                                </m:e>
                                <m:sub>
                                  <m:r>
                                    <a:rPr lang="en-US" i="1">
                                      <a:latin typeface="Cambria Math"/>
                                    </a:rPr>
                                    <m:t>𝐿</m:t>
                                  </m:r>
                                </m:sub>
                              </m:sSub>
                              <m:r>
                                <a:rPr lang="en-US" b="0" i="1" smtClean="0">
                                  <a:latin typeface="Cambria Math"/>
                                </a:rPr>
                                <m:t>)</m:t>
                              </m:r>
                            </m:den>
                          </m:f>
                          <m:r>
                            <a:rPr lang="en-US" b="0" i="1" smtClean="0">
                              <a:latin typeface="Cambria Math"/>
                            </a:rPr>
                            <m:t>,</m:t>
                          </m:r>
                          <m:f>
                            <m:fPr>
                              <m:ctrlPr>
                                <a:rPr lang="en-US" i="1">
                                  <a:latin typeface="Cambria Math" panose="02040503050406030204" pitchFamily="18" charset="0"/>
                                </a:rPr>
                              </m:ctrlPr>
                            </m:fPr>
                            <m:num>
                              <m:r>
                                <m:rPr>
                                  <m:sty m:val="p"/>
                                </m:rPr>
                                <a:rPr lang="en-US">
                                  <a:latin typeface="Cambria Math"/>
                                </a:rPr>
                                <m:t>exp</m:t>
                              </m:r>
                              <m:r>
                                <a:rPr lang="en-US" i="1">
                                  <a:latin typeface="Cambria Math"/>
                                </a:rPr>
                                <m:t>⁡(</m:t>
                              </m:r>
                              <m:acc>
                                <m:accPr>
                                  <m:chr m:val="̂"/>
                                  <m:ctrlPr>
                                    <a:rPr lang="en-US" i="1">
                                      <a:latin typeface="Cambria Math" panose="02040503050406030204" pitchFamily="18" charset="0"/>
                                    </a:rPr>
                                  </m:ctrlPr>
                                </m:accPr>
                                <m:e>
                                  <m:r>
                                    <a:rPr lang="en-US" i="1">
                                      <a:latin typeface="Cambria Math"/>
                                    </a:rPr>
                                    <m:t>𝑔</m:t>
                                  </m:r>
                                </m:e>
                              </m:acc>
                              <m:sSub>
                                <m:sSubPr>
                                  <m:ctrlPr>
                                    <a:rPr lang="en-US" i="1">
                                      <a:latin typeface="Cambria Math" panose="02040503050406030204" pitchFamily="18" charset="0"/>
                                    </a:rPr>
                                  </m:ctrlPr>
                                </m:sSubPr>
                                <m:e>
                                  <m:d>
                                    <m:dPr>
                                      <m:ctrlPr>
                                        <a:rPr lang="en-US" i="1">
                                          <a:latin typeface="Cambria Math" panose="02040503050406030204" pitchFamily="18" charset="0"/>
                                        </a:rPr>
                                      </m:ctrlPr>
                                    </m:dPr>
                                    <m:e>
                                      <m:r>
                                        <a:rPr lang="en-US" i="1">
                                          <a:latin typeface="Cambria Math"/>
                                        </a:rPr>
                                        <m:t>𝑥</m:t>
                                      </m:r>
                                    </m:e>
                                  </m:d>
                                </m:e>
                                <m:sub>
                                  <m:r>
                                    <a:rPr lang="en-US" b="0" i="1" smtClean="0">
                                      <a:latin typeface="Cambria Math"/>
                                    </a:rPr>
                                    <m:t>𝑈</m:t>
                                  </m:r>
                                </m:sub>
                              </m:sSub>
                              <m:r>
                                <a:rPr lang="en-US" i="1">
                                  <a:latin typeface="Cambria Math"/>
                                </a:rPr>
                                <m:t>)</m:t>
                              </m:r>
                            </m:num>
                            <m:den>
                              <m:r>
                                <a:rPr lang="en-US" i="1">
                                  <a:latin typeface="Cambria Math"/>
                                </a:rPr>
                                <m:t>1+</m:t>
                              </m:r>
                              <m:r>
                                <m:rPr>
                                  <m:sty m:val="p"/>
                                </m:rPr>
                                <a:rPr lang="en-US">
                                  <a:latin typeface="Cambria Math"/>
                                </a:rPr>
                                <m:t>exp</m:t>
                              </m:r>
                              <m:r>
                                <a:rPr lang="en-US" i="1">
                                  <a:latin typeface="Cambria Math"/>
                                </a:rPr>
                                <m:t>⁡(</m:t>
                              </m:r>
                              <m:acc>
                                <m:accPr>
                                  <m:chr m:val="̂"/>
                                  <m:ctrlPr>
                                    <a:rPr lang="en-US" i="1">
                                      <a:latin typeface="Cambria Math" panose="02040503050406030204" pitchFamily="18" charset="0"/>
                                    </a:rPr>
                                  </m:ctrlPr>
                                </m:accPr>
                                <m:e>
                                  <m:r>
                                    <a:rPr lang="en-US" i="1">
                                      <a:latin typeface="Cambria Math"/>
                                    </a:rPr>
                                    <m:t>𝑔</m:t>
                                  </m:r>
                                </m:e>
                              </m:acc>
                              <m:sSub>
                                <m:sSubPr>
                                  <m:ctrlPr>
                                    <a:rPr lang="en-US" i="1">
                                      <a:latin typeface="Cambria Math" panose="02040503050406030204" pitchFamily="18" charset="0"/>
                                    </a:rPr>
                                  </m:ctrlPr>
                                </m:sSubPr>
                                <m:e>
                                  <m:d>
                                    <m:dPr>
                                      <m:ctrlPr>
                                        <a:rPr lang="en-US" i="1">
                                          <a:latin typeface="Cambria Math" panose="02040503050406030204" pitchFamily="18" charset="0"/>
                                        </a:rPr>
                                      </m:ctrlPr>
                                    </m:dPr>
                                    <m:e>
                                      <m:r>
                                        <a:rPr lang="en-US" i="1">
                                          <a:latin typeface="Cambria Math"/>
                                        </a:rPr>
                                        <m:t>𝑥</m:t>
                                      </m:r>
                                    </m:e>
                                  </m:d>
                                </m:e>
                                <m:sub>
                                  <m:r>
                                    <a:rPr lang="en-US" b="0" i="1" smtClean="0">
                                      <a:latin typeface="Cambria Math"/>
                                    </a:rPr>
                                    <m:t>𝑈</m:t>
                                  </m:r>
                                </m:sub>
                              </m:sSub>
                              <m:r>
                                <a:rPr lang="en-US" i="1">
                                  <a:latin typeface="Cambria Math"/>
                                </a:rPr>
                                <m:t>)</m:t>
                              </m:r>
                            </m:den>
                          </m:f>
                        </m:e>
                      </m:d>
                    </m:oMath>
                  </m:oMathPara>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sz="quarter" idx="14"/>
              </p:nvPr>
            </p:nvSpPr>
            <p:spPr>
              <a:blipFill>
                <a:blip r:embed="rId2"/>
                <a:stretch>
                  <a:fillRect l="-1250" t="-1874"/>
                </a:stretch>
              </a:blipFill>
            </p:spPr>
            <p:txBody>
              <a:bodyPr/>
              <a:lstStyle/>
              <a:p>
                <a:r>
                  <a:rPr lang="en-US">
                    <a:noFill/>
                  </a:rPr>
                  <a:t> </a:t>
                </a:r>
              </a:p>
            </p:txBody>
          </p:sp>
        </mc:Fallback>
      </mc:AlternateContent>
      <p:sp>
        <p:nvSpPr>
          <p:cNvPr id="8" name="Date Placeholder 7">
            <a:extLst>
              <a:ext uri="{FF2B5EF4-FFF2-40B4-BE49-F238E27FC236}">
                <a16:creationId xmlns:a16="http://schemas.microsoft.com/office/drawing/2014/main" id="{C45DE030-E108-FD33-3FF2-FFCB01337BBF}"/>
              </a:ext>
            </a:extLst>
          </p:cNvPr>
          <p:cNvSpPr>
            <a:spLocks noGrp="1"/>
          </p:cNvSpPr>
          <p:nvPr>
            <p:ph type="dt" sz="half" idx="10"/>
          </p:nvPr>
        </p:nvSpPr>
        <p:spPr/>
        <p:txBody>
          <a:bodyPr/>
          <a:lstStyle/>
          <a:p>
            <a:r>
              <a:rPr lang="en-US"/>
              <a:t>April 24, 2023</a:t>
            </a:r>
          </a:p>
        </p:txBody>
      </p:sp>
      <p:sp>
        <p:nvSpPr>
          <p:cNvPr id="9" name="Footer Placeholder 8">
            <a:extLst>
              <a:ext uri="{FF2B5EF4-FFF2-40B4-BE49-F238E27FC236}">
                <a16:creationId xmlns:a16="http://schemas.microsoft.com/office/drawing/2014/main" id="{5B38C9AB-36B0-7A4C-7C46-4FCE11DEAA8F}"/>
              </a:ext>
            </a:extLst>
          </p:cNvPr>
          <p:cNvSpPr>
            <a:spLocks noGrp="1"/>
          </p:cNvSpPr>
          <p:nvPr>
            <p:ph type="ftr" sz="quarter" idx="11"/>
          </p:nvPr>
        </p:nvSpPr>
        <p:spPr/>
        <p:txBody>
          <a:bodyPr/>
          <a:lstStyle/>
          <a:p>
            <a:r>
              <a:rPr lang="en-US"/>
              <a:t>Class 7 Notes</a:t>
            </a:r>
          </a:p>
        </p:txBody>
      </p:sp>
      <p:sp>
        <p:nvSpPr>
          <p:cNvPr id="10" name="Slide Number Placeholder 9">
            <a:extLst>
              <a:ext uri="{FF2B5EF4-FFF2-40B4-BE49-F238E27FC236}">
                <a16:creationId xmlns:a16="http://schemas.microsoft.com/office/drawing/2014/main" id="{5EBF7AC8-EB26-030F-A2D1-C40D16BDE50E}"/>
              </a:ext>
            </a:extLst>
          </p:cNvPr>
          <p:cNvSpPr>
            <a:spLocks noGrp="1"/>
          </p:cNvSpPr>
          <p:nvPr>
            <p:ph type="sldNum" sz="quarter" idx="12"/>
          </p:nvPr>
        </p:nvSpPr>
        <p:spPr/>
        <p:txBody>
          <a:bodyPr/>
          <a:lstStyle/>
          <a:p>
            <a:fld id="{5DF28ABF-ABEA-8E4D-ADF7-DFA1B6DF15B0}" type="slidenum">
              <a:rPr lang="en-US" smtClean="0"/>
              <a:t>47</a:t>
            </a:fld>
            <a:endParaRPr lang="en-US"/>
          </a:p>
        </p:txBody>
      </p:sp>
    </p:spTree>
    <p:extLst>
      <p:ext uri="{BB962C8B-B14F-4D97-AF65-F5344CB8AC3E}">
        <p14:creationId xmlns:p14="http://schemas.microsoft.com/office/powerpoint/2010/main" val="375350191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FE052-8556-E2FB-5AF3-9D2B21733E89}"/>
              </a:ext>
            </a:extLst>
          </p:cNvPr>
          <p:cNvSpPr>
            <a:spLocks noGrp="1"/>
          </p:cNvSpPr>
          <p:nvPr>
            <p:ph type="title"/>
          </p:nvPr>
        </p:nvSpPr>
        <p:spPr/>
        <p:txBody>
          <a:bodyPr/>
          <a:lstStyle/>
          <a:p>
            <a:r>
              <a:rPr lang="en-US" dirty="0"/>
              <a:t>Prediction and Confidence Interval in R</a:t>
            </a:r>
          </a:p>
        </p:txBody>
      </p:sp>
      <p:sp>
        <p:nvSpPr>
          <p:cNvPr id="3" name="Date Placeholder 2">
            <a:extLst>
              <a:ext uri="{FF2B5EF4-FFF2-40B4-BE49-F238E27FC236}">
                <a16:creationId xmlns:a16="http://schemas.microsoft.com/office/drawing/2014/main" id="{E33D5744-E6A8-327D-D99E-CF0164CF87CD}"/>
              </a:ext>
            </a:extLst>
          </p:cNvPr>
          <p:cNvSpPr>
            <a:spLocks noGrp="1"/>
          </p:cNvSpPr>
          <p:nvPr>
            <p:ph type="dt" sz="half" idx="10"/>
          </p:nvPr>
        </p:nvSpPr>
        <p:spPr/>
        <p:txBody>
          <a:bodyPr/>
          <a:lstStyle/>
          <a:p>
            <a:r>
              <a:rPr lang="en-US"/>
              <a:t>April 26, 2023</a:t>
            </a:r>
          </a:p>
        </p:txBody>
      </p:sp>
      <p:sp>
        <p:nvSpPr>
          <p:cNvPr id="4" name="Footer Placeholder 3">
            <a:extLst>
              <a:ext uri="{FF2B5EF4-FFF2-40B4-BE49-F238E27FC236}">
                <a16:creationId xmlns:a16="http://schemas.microsoft.com/office/drawing/2014/main" id="{1CD612B3-4E4E-3FA7-B4F1-DD87CC6D0566}"/>
              </a:ext>
            </a:extLst>
          </p:cNvPr>
          <p:cNvSpPr>
            <a:spLocks noGrp="1"/>
          </p:cNvSpPr>
          <p:nvPr>
            <p:ph type="ftr" sz="quarter" idx="11"/>
          </p:nvPr>
        </p:nvSpPr>
        <p:spPr/>
        <p:txBody>
          <a:bodyPr/>
          <a:lstStyle/>
          <a:p>
            <a:r>
              <a:rPr lang="en-US"/>
              <a:t>Class 8 Notes</a:t>
            </a:r>
          </a:p>
        </p:txBody>
      </p:sp>
      <p:pic>
        <p:nvPicPr>
          <p:cNvPr id="7" name="Content Placeholder 6">
            <a:extLst>
              <a:ext uri="{FF2B5EF4-FFF2-40B4-BE49-F238E27FC236}">
                <a16:creationId xmlns:a16="http://schemas.microsoft.com/office/drawing/2014/main" id="{04092E20-2A68-2AB8-532A-678C6F3BB25E}"/>
              </a:ext>
            </a:extLst>
          </p:cNvPr>
          <p:cNvPicPr>
            <a:picLocks noGrp="1" noChangeAspect="1"/>
          </p:cNvPicPr>
          <p:nvPr>
            <p:ph sz="quarter" idx="14"/>
          </p:nvPr>
        </p:nvPicPr>
        <p:blipFill>
          <a:blip r:embed="rId2"/>
          <a:stretch>
            <a:fillRect/>
          </a:stretch>
        </p:blipFill>
        <p:spPr>
          <a:xfrm>
            <a:off x="21291" y="886268"/>
            <a:ext cx="12170709" cy="4205278"/>
          </a:xfrm>
        </p:spPr>
      </p:pic>
    </p:spTree>
    <p:extLst>
      <p:ext uri="{BB962C8B-B14F-4D97-AF65-F5344CB8AC3E}">
        <p14:creationId xmlns:p14="http://schemas.microsoft.com/office/powerpoint/2010/main" val="1658377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98BC67-854F-7C39-7522-D2AC7514B78C}"/>
              </a:ext>
            </a:extLst>
          </p:cNvPr>
          <p:cNvSpPr>
            <a:spLocks noGrp="1"/>
          </p:cNvSpPr>
          <p:nvPr>
            <p:ph type="title"/>
          </p:nvPr>
        </p:nvSpPr>
        <p:spPr/>
        <p:txBody>
          <a:bodyPr/>
          <a:lstStyle/>
          <a:p>
            <a:r>
              <a:rPr lang="en-US" dirty="0"/>
              <a:t>Class 8 Learning Objectives</a:t>
            </a:r>
          </a:p>
        </p:txBody>
      </p:sp>
      <p:sp>
        <p:nvSpPr>
          <p:cNvPr id="6" name="Content Placeholder 5">
            <a:extLst>
              <a:ext uri="{FF2B5EF4-FFF2-40B4-BE49-F238E27FC236}">
                <a16:creationId xmlns:a16="http://schemas.microsoft.com/office/drawing/2014/main" id="{214C2258-9099-E4EC-704D-FDAF20FBE1C3}"/>
              </a:ext>
            </a:extLst>
          </p:cNvPr>
          <p:cNvSpPr>
            <a:spLocks noGrp="1"/>
          </p:cNvSpPr>
          <p:nvPr>
            <p:ph sz="quarter" idx="13"/>
          </p:nvPr>
        </p:nvSpPr>
        <p:spPr/>
        <p:txBody>
          <a:bodyPr>
            <a:normAutofit/>
          </a:bodyPr>
          <a:lstStyle/>
          <a:p>
            <a:pPr marL="514350" indent="-514350">
              <a:buClr>
                <a:schemeClr val="tx1"/>
              </a:buClr>
              <a:buSzPct val="100000"/>
              <a:buAutoNum type="arabicPeriod"/>
            </a:pPr>
            <a:r>
              <a:rPr lang="en-US" dirty="0"/>
              <a:t>From last class: Interpret coefficient estimates for continuous variables in </a:t>
            </a:r>
            <a:r>
              <a:rPr lang="en-US" i="1" dirty="0"/>
              <a:t>simple</a:t>
            </a:r>
            <a:r>
              <a:rPr lang="en-US" dirty="0"/>
              <a:t> logistic regression</a:t>
            </a:r>
          </a:p>
          <a:p>
            <a:pPr marL="514350" indent="-514350">
              <a:buClr>
                <a:schemeClr val="tx1"/>
              </a:buClr>
              <a:buSzPct val="100000"/>
              <a:buAutoNum type="arabicPeriod"/>
            </a:pPr>
            <a:endParaRPr lang="en-US" dirty="0"/>
          </a:p>
          <a:p>
            <a:pPr marL="514350" indent="-514350">
              <a:buClr>
                <a:schemeClr val="tx1"/>
              </a:buClr>
              <a:buSzPct val="100000"/>
              <a:buAutoNum type="arabicPeriod"/>
            </a:pPr>
            <a:r>
              <a:rPr lang="en-US" sz="2800" dirty="0"/>
              <a:t>Construct and fit a </a:t>
            </a:r>
            <a:r>
              <a:rPr lang="en-US" dirty="0"/>
              <a:t>m</a:t>
            </a:r>
            <a:r>
              <a:rPr lang="en-US" sz="2800" dirty="0"/>
              <a:t>ultiple logistic regression model</a:t>
            </a:r>
          </a:p>
          <a:p>
            <a:pPr marL="514350" indent="-514350">
              <a:buClr>
                <a:schemeClr val="tx1"/>
              </a:buClr>
              <a:buSzPct val="100000"/>
              <a:buAutoNum type="arabicPeriod"/>
            </a:pPr>
            <a:endParaRPr lang="en-US" sz="2800" dirty="0"/>
          </a:p>
          <a:p>
            <a:pPr marL="514350" indent="-514350">
              <a:buClr>
                <a:schemeClr val="tx1"/>
              </a:buClr>
              <a:buSzPct val="100000"/>
              <a:buAutoNum type="arabicPeriod"/>
            </a:pPr>
            <a:r>
              <a:rPr lang="en-US" dirty="0"/>
              <a:t>Test for significance of individual coefficients or sets of coefficients</a:t>
            </a:r>
          </a:p>
          <a:p>
            <a:pPr marL="514350" indent="-514350">
              <a:buClr>
                <a:schemeClr val="tx1"/>
              </a:buClr>
              <a:buSzPct val="100000"/>
              <a:buAutoNum type="arabicPeriod"/>
            </a:pPr>
            <a:endParaRPr lang="en-US" dirty="0"/>
          </a:p>
          <a:p>
            <a:pPr marL="514350" indent="-514350">
              <a:buClr>
                <a:schemeClr val="tx1"/>
              </a:buClr>
              <a:buSzPct val="100000"/>
              <a:buAutoNum type="arabicPeriod"/>
            </a:pPr>
            <a:r>
              <a:rPr lang="en-US" sz="2800" dirty="0"/>
              <a:t>Estimate the predicted probability of our outcome</a:t>
            </a:r>
          </a:p>
          <a:p>
            <a:pPr marL="514350" indent="-514350">
              <a:buClr>
                <a:schemeClr val="tx1"/>
              </a:buClr>
              <a:buSzPct val="100000"/>
              <a:buAutoNum type="arabicPeriod"/>
            </a:pPr>
            <a:endParaRPr lang="en-US" sz="2800" dirty="0"/>
          </a:p>
          <a:p>
            <a:pPr marL="514350" indent="-514350">
              <a:buClr>
                <a:schemeClr val="tx1"/>
              </a:buClr>
              <a:buSzPct val="100000"/>
              <a:buAutoNum type="arabicPeriod"/>
            </a:pPr>
            <a:r>
              <a:rPr lang="en-US" dirty="0"/>
              <a:t>Interpret odds ratios for coefficients while adjusting for other variables</a:t>
            </a:r>
            <a:endParaRPr lang="en-US" sz="2800" dirty="0"/>
          </a:p>
          <a:p>
            <a:pPr marL="514350" indent="-514350">
              <a:buClr>
                <a:schemeClr val="tx1"/>
              </a:buClr>
              <a:buSzPct val="100000"/>
              <a:buAutoNum type="arabicPeriod"/>
            </a:pPr>
            <a:endParaRPr lang="en-US" sz="2800" dirty="0"/>
          </a:p>
          <a:p>
            <a:pPr marL="0" indent="0">
              <a:buClr>
                <a:schemeClr val="tx1"/>
              </a:buClr>
              <a:buSzPct val="100000"/>
              <a:buNone/>
            </a:pPr>
            <a:endParaRPr lang="en-US" dirty="0"/>
          </a:p>
          <a:p>
            <a:pPr marL="514352" indent="-514352">
              <a:buClr>
                <a:schemeClr val="tx1"/>
              </a:buClr>
              <a:buSzPct val="100000"/>
              <a:buFont typeface="+mj-lt"/>
              <a:buAutoNum type="arabicPeriod"/>
            </a:pPr>
            <a:endParaRPr lang="en-US" dirty="0"/>
          </a:p>
          <a:p>
            <a:pPr marL="514352" indent="-514352">
              <a:buClr>
                <a:schemeClr val="tx1"/>
              </a:buClr>
              <a:buSzPct val="100000"/>
              <a:buFont typeface="+mj-lt"/>
              <a:buAutoNum type="arabicPeriod"/>
            </a:pPr>
            <a:endParaRPr lang="en-US" dirty="0"/>
          </a:p>
        </p:txBody>
      </p:sp>
      <p:sp>
        <p:nvSpPr>
          <p:cNvPr id="3" name="Date Placeholder 2">
            <a:extLst>
              <a:ext uri="{FF2B5EF4-FFF2-40B4-BE49-F238E27FC236}">
                <a16:creationId xmlns:a16="http://schemas.microsoft.com/office/drawing/2014/main" id="{EF2A52CF-FE2F-410A-9FF5-F87A168E1B19}"/>
              </a:ext>
            </a:extLst>
          </p:cNvPr>
          <p:cNvSpPr>
            <a:spLocks noGrp="1"/>
          </p:cNvSpPr>
          <p:nvPr>
            <p:ph type="dt" sz="half" idx="10"/>
          </p:nvPr>
        </p:nvSpPr>
        <p:spPr/>
        <p:txBody>
          <a:bodyPr/>
          <a:lstStyle/>
          <a:p>
            <a:r>
              <a:rPr lang="en-US"/>
              <a:t>April 26, 2023</a:t>
            </a:r>
          </a:p>
        </p:txBody>
      </p:sp>
      <p:sp>
        <p:nvSpPr>
          <p:cNvPr id="4" name="Footer Placeholder 3">
            <a:extLst>
              <a:ext uri="{FF2B5EF4-FFF2-40B4-BE49-F238E27FC236}">
                <a16:creationId xmlns:a16="http://schemas.microsoft.com/office/drawing/2014/main" id="{A838F74E-B6B4-2517-FBD1-4A1B991DD7F8}"/>
              </a:ext>
            </a:extLst>
          </p:cNvPr>
          <p:cNvSpPr>
            <a:spLocks noGrp="1"/>
          </p:cNvSpPr>
          <p:nvPr>
            <p:ph type="ftr" sz="quarter" idx="11"/>
          </p:nvPr>
        </p:nvSpPr>
        <p:spPr/>
        <p:txBody>
          <a:bodyPr/>
          <a:lstStyle/>
          <a:p>
            <a:r>
              <a:rPr lang="en-US"/>
              <a:t>Class 8 Notes</a:t>
            </a:r>
          </a:p>
        </p:txBody>
      </p:sp>
      <p:sp>
        <p:nvSpPr>
          <p:cNvPr id="7" name="Rectangle 6">
            <a:extLst>
              <a:ext uri="{FF2B5EF4-FFF2-40B4-BE49-F238E27FC236}">
                <a16:creationId xmlns:a16="http://schemas.microsoft.com/office/drawing/2014/main" id="{AF51F1A2-84EF-0279-F2CC-AA7E5C74FC32}"/>
              </a:ext>
            </a:extLst>
          </p:cNvPr>
          <p:cNvSpPr/>
          <p:nvPr/>
        </p:nvSpPr>
        <p:spPr>
          <a:xfrm>
            <a:off x="0" y="990600"/>
            <a:ext cx="12192000" cy="4388922"/>
          </a:xfrm>
          <a:prstGeom prst="rect">
            <a:avLst/>
          </a:prstGeom>
          <a:solidFill>
            <a:srgbClr val="DBEDF6">
              <a:alpha val="7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824812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47320"/>
            <a:ext cx="12039600" cy="992631"/>
          </a:xfrm>
        </p:spPr>
        <p:txBody>
          <a:bodyPr>
            <a:normAutofit/>
          </a:bodyPr>
          <a:lstStyle/>
          <a:p>
            <a:r>
              <a:rPr lang="en-US" sz="3600" dirty="0"/>
              <a:t>Coefficient Interpretation: </a:t>
            </a:r>
            <a:r>
              <a:rPr lang="en-US" sz="3600" b="1" dirty="0"/>
              <a:t>Continuous</a:t>
            </a:r>
            <a:r>
              <a:rPr lang="en-US" sz="3600" dirty="0"/>
              <a:t> Independent Variable (II) </a:t>
            </a:r>
          </a:p>
        </p:txBody>
      </p:sp>
      <mc:AlternateContent xmlns:mc="http://schemas.openxmlformats.org/markup-compatibility/2006" xmlns:a14="http://schemas.microsoft.com/office/drawing/2010/main">
        <mc:Choice Requires="a14">
          <p:sp>
            <p:nvSpPr>
              <p:cNvPr id="3" name="Content Placeholder 2"/>
              <p:cNvSpPr>
                <a:spLocks noGrp="1"/>
              </p:cNvSpPr>
              <p:nvPr>
                <p:ph sz="quarter" idx="14"/>
              </p:nvPr>
            </p:nvSpPr>
            <p:spPr>
              <a:xfrm>
                <a:off x="152399" y="1139952"/>
                <a:ext cx="11129159" cy="5413248"/>
              </a:xfrm>
            </p:spPr>
            <p:txBody>
              <a:bodyPr>
                <a:normAutofit lnSpcReduction="10000"/>
              </a:bodyPr>
              <a:lstStyle/>
              <a:p>
                <a:r>
                  <a:rPr lang="en-US" dirty="0"/>
                  <a:t>Sometimes a change in “1” unit may not be considered clinically interesting</a:t>
                </a:r>
              </a:p>
              <a:p>
                <a:endParaRPr lang="en-US" sz="1200" dirty="0"/>
              </a:p>
              <a:p>
                <a:pPr lvl="1"/>
                <a:r>
                  <a:rPr lang="en-US" dirty="0"/>
                  <a:t>For example, a 1 year increase in age or a 1 mm Hg increase in systolic blood pressure may be too small for a meaningful change in log odds</a:t>
                </a:r>
              </a:p>
              <a:p>
                <a:pPr lvl="1"/>
                <a:endParaRPr lang="en-US" sz="1200" dirty="0"/>
              </a:p>
              <a:p>
                <a:pPr lvl="1"/>
                <a:r>
                  <a:rPr lang="en-US" dirty="0"/>
                  <a:t>Instead, we may be interested to find out the log odds change for a increase of 10 years in age or 10 mm Hg in systolic blood pressure</a:t>
                </a:r>
              </a:p>
              <a:p>
                <a:pPr lvl="1"/>
                <a:endParaRPr lang="en-US" sz="1200" dirty="0"/>
              </a:p>
              <a:p>
                <a:pPr lvl="1"/>
                <a:r>
                  <a:rPr lang="en-US" dirty="0"/>
                  <a:t>On the other hand, if the range of x is small (say 0-1), than a change in 1 unit of </a:t>
                </a:r>
                <a14:m>
                  <m:oMath xmlns:m="http://schemas.openxmlformats.org/officeDocument/2006/math">
                    <m:r>
                      <a:rPr lang="en-US" i="1" dirty="0" smtClean="0">
                        <a:latin typeface="Cambria Math" panose="02040503050406030204" pitchFamily="18" charset="0"/>
                      </a:rPr>
                      <m:t>𝑥</m:t>
                    </m:r>
                  </m:oMath>
                </a14:m>
                <a:r>
                  <a:rPr lang="en-US" dirty="0"/>
                  <a:t> is too large to be meaningful</a:t>
                </a:r>
              </a:p>
              <a:p>
                <a:pPr lvl="1"/>
                <a:endParaRPr lang="en-US" dirty="0"/>
              </a:p>
              <a:p>
                <a:r>
                  <a:rPr lang="en-US" dirty="0"/>
                  <a:t>We should be able to compute and interpret coefficients for a continuous independent covariate </a:t>
                </a:r>
                <a14:m>
                  <m:oMath xmlns:m="http://schemas.openxmlformats.org/officeDocument/2006/math">
                    <m:r>
                      <a:rPr lang="en-US" i="1" dirty="0" smtClean="0">
                        <a:latin typeface="Cambria Math" panose="02040503050406030204" pitchFamily="18" charset="0"/>
                      </a:rPr>
                      <m:t>𝑥</m:t>
                    </m:r>
                  </m:oMath>
                </a14:m>
                <a:r>
                  <a:rPr lang="en-US" dirty="0"/>
                  <a:t> for an arbitrary change of “c” units in </a:t>
                </a:r>
                <a14:m>
                  <m:oMath xmlns:m="http://schemas.openxmlformats.org/officeDocument/2006/math">
                    <m:r>
                      <a:rPr lang="en-US" i="1" dirty="0" smtClean="0">
                        <a:latin typeface="Cambria Math" panose="02040503050406030204" pitchFamily="18" charset="0"/>
                      </a:rPr>
                      <m:t>𝑥</m:t>
                    </m:r>
                  </m:oMath>
                </a14:m>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sz="quarter" idx="14"/>
              </p:nvPr>
            </p:nvSpPr>
            <p:spPr>
              <a:xfrm>
                <a:off x="152399" y="1139952"/>
                <a:ext cx="11129159" cy="5413248"/>
              </a:xfrm>
              <a:blipFill>
                <a:blip r:embed="rId3"/>
                <a:stretch>
                  <a:fillRect l="-1026" t="-2576" r="-570"/>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452C894D-91CB-0840-9A27-47D62724A613}"/>
              </a:ext>
            </a:extLst>
          </p:cNvPr>
          <p:cNvSpPr>
            <a:spLocks noGrp="1"/>
          </p:cNvSpPr>
          <p:nvPr>
            <p:ph type="dt" sz="half" idx="10"/>
          </p:nvPr>
        </p:nvSpPr>
        <p:spPr/>
        <p:txBody>
          <a:bodyPr/>
          <a:lstStyle/>
          <a:p>
            <a:r>
              <a:rPr lang="en-US"/>
              <a:t>April 26, 2023</a:t>
            </a:r>
          </a:p>
        </p:txBody>
      </p:sp>
      <p:sp>
        <p:nvSpPr>
          <p:cNvPr id="8" name="Footer Placeholder 7">
            <a:extLst>
              <a:ext uri="{FF2B5EF4-FFF2-40B4-BE49-F238E27FC236}">
                <a16:creationId xmlns:a16="http://schemas.microsoft.com/office/drawing/2014/main" id="{BAFDE69F-1FFA-6A84-5239-D7AF47F7BFB1}"/>
              </a:ext>
            </a:extLst>
          </p:cNvPr>
          <p:cNvSpPr>
            <a:spLocks noGrp="1"/>
          </p:cNvSpPr>
          <p:nvPr>
            <p:ph type="ftr" sz="quarter" idx="11"/>
          </p:nvPr>
        </p:nvSpPr>
        <p:spPr/>
        <p:txBody>
          <a:bodyPr/>
          <a:lstStyle/>
          <a:p>
            <a:r>
              <a:rPr lang="en-US"/>
              <a:t>Class 8 Notes</a:t>
            </a:r>
          </a:p>
        </p:txBody>
      </p:sp>
    </p:spTree>
    <p:extLst>
      <p:ext uri="{BB962C8B-B14F-4D97-AF65-F5344CB8AC3E}">
        <p14:creationId xmlns:p14="http://schemas.microsoft.com/office/powerpoint/2010/main" val="259675642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Multivariable Logistic Regression Model</a:t>
            </a:r>
          </a:p>
        </p:txBody>
      </p:sp>
      <p:sp>
        <p:nvSpPr>
          <p:cNvPr id="3" name="Content Placeholder 2"/>
          <p:cNvSpPr>
            <a:spLocks noGrp="1"/>
          </p:cNvSpPr>
          <p:nvPr>
            <p:ph sz="quarter" idx="14"/>
          </p:nvPr>
        </p:nvSpPr>
        <p:spPr/>
        <p:txBody>
          <a:bodyPr>
            <a:normAutofit lnSpcReduction="10000"/>
          </a:bodyPr>
          <a:lstStyle/>
          <a:p>
            <a:r>
              <a:rPr lang="en-US" dirty="0"/>
              <a:t>The multivariable model of logistic regression (called multiple logistic regression) is useful in that it </a:t>
            </a:r>
            <a:r>
              <a:rPr lang="en-US" i="1" dirty="0"/>
              <a:t>statistically adjusts</a:t>
            </a:r>
            <a:r>
              <a:rPr lang="en-US" dirty="0"/>
              <a:t> the estimated effect of each variable in the model</a:t>
            </a:r>
          </a:p>
          <a:p>
            <a:endParaRPr lang="en-US" dirty="0"/>
          </a:p>
          <a:p>
            <a:pPr lvl="1"/>
            <a:r>
              <a:rPr lang="en-US" dirty="0"/>
              <a:t>Each estimated coefficient provides an estimate of the log odds </a:t>
            </a:r>
            <a:r>
              <a:rPr lang="en-US" b="1" dirty="0"/>
              <a:t>adjusting for all other variables included in the model</a:t>
            </a:r>
          </a:p>
          <a:p>
            <a:pPr lvl="1"/>
            <a:endParaRPr lang="en-US" b="1" dirty="0"/>
          </a:p>
          <a:p>
            <a:pPr lvl="2"/>
            <a:r>
              <a:rPr lang="en-US" dirty="0"/>
              <a:t>The </a:t>
            </a:r>
            <a:r>
              <a:rPr lang="en-US" b="1" dirty="0">
                <a:solidFill>
                  <a:schemeClr val="accent6">
                    <a:lumMod val="75000"/>
                  </a:schemeClr>
                </a:solidFill>
              </a:rPr>
              <a:t>adjusted odds ratio </a:t>
            </a:r>
            <a:r>
              <a:rPr lang="en-US" dirty="0"/>
              <a:t>can be different from or similar to the unadjusted odds ratio</a:t>
            </a:r>
          </a:p>
          <a:p>
            <a:pPr lvl="2"/>
            <a:endParaRPr lang="en-US" dirty="0"/>
          </a:p>
          <a:p>
            <a:pPr lvl="2"/>
            <a:r>
              <a:rPr lang="en-US" dirty="0"/>
              <a:t>Comparing adjusted vs. unadjusted odds ratios is a useful activity. </a:t>
            </a:r>
          </a:p>
          <a:p>
            <a:pPr lvl="1"/>
            <a:endParaRPr lang="en-US" dirty="0"/>
          </a:p>
        </p:txBody>
      </p:sp>
      <p:sp>
        <p:nvSpPr>
          <p:cNvPr id="5" name="Date Placeholder 4">
            <a:extLst>
              <a:ext uri="{FF2B5EF4-FFF2-40B4-BE49-F238E27FC236}">
                <a16:creationId xmlns:a16="http://schemas.microsoft.com/office/drawing/2014/main" id="{189D6D21-37C0-FF11-7D36-AD59B26350F9}"/>
              </a:ext>
            </a:extLst>
          </p:cNvPr>
          <p:cNvSpPr>
            <a:spLocks noGrp="1"/>
          </p:cNvSpPr>
          <p:nvPr>
            <p:ph type="dt" sz="half" idx="10"/>
          </p:nvPr>
        </p:nvSpPr>
        <p:spPr/>
        <p:txBody>
          <a:bodyPr/>
          <a:lstStyle/>
          <a:p>
            <a:r>
              <a:rPr lang="en-US"/>
              <a:t>April 26, 2023</a:t>
            </a:r>
          </a:p>
        </p:txBody>
      </p:sp>
      <p:sp>
        <p:nvSpPr>
          <p:cNvPr id="6" name="Footer Placeholder 5">
            <a:extLst>
              <a:ext uri="{FF2B5EF4-FFF2-40B4-BE49-F238E27FC236}">
                <a16:creationId xmlns:a16="http://schemas.microsoft.com/office/drawing/2014/main" id="{8C5416DB-ED9D-C044-829F-117BF3F5F893}"/>
              </a:ext>
            </a:extLst>
          </p:cNvPr>
          <p:cNvSpPr>
            <a:spLocks noGrp="1"/>
          </p:cNvSpPr>
          <p:nvPr>
            <p:ph type="ftr" sz="quarter" idx="11"/>
          </p:nvPr>
        </p:nvSpPr>
        <p:spPr/>
        <p:txBody>
          <a:bodyPr/>
          <a:lstStyle/>
          <a:p>
            <a:r>
              <a:rPr lang="en-US"/>
              <a:t>Class 8 Notes</a:t>
            </a:r>
          </a:p>
        </p:txBody>
      </p:sp>
    </p:spTree>
    <p:extLst>
      <p:ext uri="{BB962C8B-B14F-4D97-AF65-F5344CB8AC3E}">
        <p14:creationId xmlns:p14="http://schemas.microsoft.com/office/powerpoint/2010/main" val="296379896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Interpretation of Coefficients in MLR</a:t>
            </a:r>
          </a:p>
        </p:txBody>
      </p:sp>
      <p:sp>
        <p:nvSpPr>
          <p:cNvPr id="3" name="Content Placeholder 2"/>
          <p:cNvSpPr>
            <a:spLocks noGrp="1"/>
          </p:cNvSpPr>
          <p:nvPr>
            <p:ph sz="quarter" idx="14"/>
          </p:nvPr>
        </p:nvSpPr>
        <p:spPr/>
        <p:txBody>
          <a:bodyPr/>
          <a:lstStyle/>
          <a:p>
            <a:r>
              <a:rPr lang="en-US" dirty="0"/>
              <a:t>The interpretation of coefficients in multiple logistic regression is essentially the same as the interpretation of coefficients in simple logistic regression</a:t>
            </a:r>
          </a:p>
          <a:p>
            <a:endParaRPr lang="en-US" dirty="0"/>
          </a:p>
          <a:p>
            <a:r>
              <a:rPr lang="en-US" dirty="0"/>
              <a:t>For interpretation, we need to </a:t>
            </a:r>
          </a:p>
          <a:p>
            <a:pPr lvl="1"/>
            <a:r>
              <a:rPr lang="en-US" dirty="0"/>
              <a:t>point out that these are adjusted estimates</a:t>
            </a:r>
          </a:p>
          <a:p>
            <a:pPr lvl="1"/>
            <a:r>
              <a:rPr lang="en-US" dirty="0"/>
              <a:t>provide a list of other variables in the model</a:t>
            </a:r>
          </a:p>
        </p:txBody>
      </p:sp>
      <p:sp>
        <p:nvSpPr>
          <p:cNvPr id="5" name="Date Placeholder 4">
            <a:extLst>
              <a:ext uri="{FF2B5EF4-FFF2-40B4-BE49-F238E27FC236}">
                <a16:creationId xmlns:a16="http://schemas.microsoft.com/office/drawing/2014/main" id="{D3E019E3-C0F8-0640-C77C-CB6E2B755039}"/>
              </a:ext>
            </a:extLst>
          </p:cNvPr>
          <p:cNvSpPr>
            <a:spLocks noGrp="1"/>
          </p:cNvSpPr>
          <p:nvPr>
            <p:ph type="dt" sz="half" idx="10"/>
          </p:nvPr>
        </p:nvSpPr>
        <p:spPr/>
        <p:txBody>
          <a:bodyPr/>
          <a:lstStyle/>
          <a:p>
            <a:r>
              <a:rPr lang="en-US"/>
              <a:t>April 26, 2023</a:t>
            </a:r>
          </a:p>
        </p:txBody>
      </p:sp>
      <p:sp>
        <p:nvSpPr>
          <p:cNvPr id="6" name="Footer Placeholder 5">
            <a:extLst>
              <a:ext uri="{FF2B5EF4-FFF2-40B4-BE49-F238E27FC236}">
                <a16:creationId xmlns:a16="http://schemas.microsoft.com/office/drawing/2014/main" id="{1AE270EB-800E-D6DF-427F-0C637656A2BB}"/>
              </a:ext>
            </a:extLst>
          </p:cNvPr>
          <p:cNvSpPr>
            <a:spLocks noGrp="1"/>
          </p:cNvSpPr>
          <p:nvPr>
            <p:ph type="ftr" sz="quarter" idx="11"/>
          </p:nvPr>
        </p:nvSpPr>
        <p:spPr/>
        <p:txBody>
          <a:bodyPr/>
          <a:lstStyle/>
          <a:p>
            <a:r>
              <a:rPr lang="en-US"/>
              <a:t>Class 8 Notes</a:t>
            </a:r>
          </a:p>
        </p:txBody>
      </p:sp>
    </p:spTree>
    <p:extLst>
      <p:ext uri="{BB962C8B-B14F-4D97-AF65-F5344CB8AC3E}">
        <p14:creationId xmlns:p14="http://schemas.microsoft.com/office/powerpoint/2010/main" val="109932773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Example: Race and Ethnicity and Age model fit</a:t>
            </a:r>
          </a:p>
        </p:txBody>
      </p:sp>
      <mc:AlternateContent xmlns:mc="http://schemas.openxmlformats.org/markup-compatibility/2006">
        <mc:Choice xmlns:a14="http://schemas.microsoft.com/office/drawing/2010/main" Requires="a14">
          <p:sp>
            <p:nvSpPr>
              <p:cNvPr id="3" name="Content Placeholder 2"/>
              <p:cNvSpPr>
                <a:spLocks noGrp="1"/>
              </p:cNvSpPr>
              <p:nvPr>
                <p:ph sz="quarter" idx="14"/>
              </p:nvPr>
            </p:nvSpPr>
            <p:spPr>
              <a:xfrm>
                <a:off x="152399" y="1139952"/>
                <a:ext cx="11568546" cy="5413248"/>
              </a:xfrm>
            </p:spPr>
            <p:txBody>
              <a:bodyPr>
                <a:normAutofit/>
              </a:bodyPr>
              <a:lstStyle/>
              <a:p>
                <a:r>
                  <a:rPr lang="en-US" dirty="0"/>
                  <a:t>Let’s look at the fitted model: </a:t>
                </a:r>
              </a:p>
              <a:p>
                <a:endParaRPr lang="en-US" sz="1000" dirty="0"/>
              </a:p>
              <a:p>
                <a:pPr marL="0" indent="0">
                  <a:buNone/>
                </a:pPr>
                <a14:m>
                  <m:oMathPara xmlns:m="http://schemas.openxmlformats.org/officeDocument/2006/math">
                    <m:oMathParaPr>
                      <m:jc m:val="centerGroup"/>
                    </m:oMathParaPr>
                    <m:oMath xmlns:m="http://schemas.openxmlformats.org/officeDocument/2006/math">
                      <m:r>
                        <m:rPr>
                          <m:sty m:val="p"/>
                        </m:rPr>
                        <a:rPr lang="en-US" sz="2800" i="1" smtClean="0">
                          <a:solidFill>
                            <a:schemeClr val="tx1"/>
                          </a:solidFill>
                          <a:latin typeface="Cambria Math" panose="02040503050406030204" pitchFamily="18" charset="0"/>
                          <a:cs typeface="Calibri" panose="020F0502020204030204" pitchFamily="34" charset="0"/>
                        </a:rPr>
                        <m:t>l</m:t>
                      </m:r>
                      <m:r>
                        <m:rPr>
                          <m:nor/>
                        </m:rPr>
                        <a:rPr lang="en-US" sz="2800">
                          <a:solidFill>
                            <a:schemeClr val="tx1"/>
                          </a:solidFill>
                          <a:latin typeface="Cambria Math" panose="02040503050406030204" pitchFamily="18" charset="0"/>
                          <a:cs typeface="Calibri" panose="020F0502020204030204" pitchFamily="34" charset="0"/>
                        </a:rPr>
                        <m:t>ogit</m:t>
                      </m:r>
                      <m:d>
                        <m:dPr>
                          <m:ctrlPr>
                            <a:rPr lang="en-US" sz="2800" i="1">
                              <a:solidFill>
                                <a:schemeClr val="tx1"/>
                              </a:solidFill>
                              <a:latin typeface="Cambria Math" panose="02040503050406030204" pitchFamily="18" charset="0"/>
                              <a:cs typeface="Calibri" panose="020F0502020204030204" pitchFamily="34" charset="0"/>
                            </a:rPr>
                          </m:ctrlPr>
                        </m:dPr>
                        <m:e>
                          <m:r>
                            <a:rPr lang="en-US" sz="2800" b="0" i="1" smtClean="0">
                              <a:solidFill>
                                <a:schemeClr val="tx1"/>
                              </a:solidFill>
                              <a:latin typeface="Cambria Math" panose="02040503050406030204" pitchFamily="18" charset="0"/>
                              <a:cs typeface="Calibri" panose="020F0502020204030204" pitchFamily="34" charset="0"/>
                            </a:rPr>
                            <m:t>𝜋</m:t>
                          </m:r>
                          <m:r>
                            <a:rPr lang="en-US" sz="2800" b="0" i="1" smtClean="0">
                              <a:solidFill>
                                <a:schemeClr val="tx1"/>
                              </a:solidFill>
                              <a:latin typeface="Cambria Math" panose="02040503050406030204" pitchFamily="18" charset="0"/>
                              <a:cs typeface="Calibri" panose="020F0502020204030204" pitchFamily="34" charset="0"/>
                            </a:rPr>
                            <m:t>(</m:t>
                          </m:r>
                          <m:sSub>
                            <m:sSubPr>
                              <m:ctrlPr>
                                <a:rPr lang="en-US" sz="2800" b="0" i="1" smtClean="0">
                                  <a:solidFill>
                                    <a:schemeClr val="tx1"/>
                                  </a:solidFill>
                                  <a:latin typeface="Cambria Math" panose="02040503050406030204" pitchFamily="18" charset="0"/>
                                  <a:cs typeface="Calibri" panose="020F0502020204030204" pitchFamily="34" charset="0"/>
                                </a:rPr>
                              </m:ctrlPr>
                            </m:sSubPr>
                            <m:e>
                              <m:r>
                                <a:rPr lang="en-US" sz="2800" b="0" i="1" smtClean="0">
                                  <a:solidFill>
                                    <a:schemeClr val="tx1"/>
                                  </a:solidFill>
                                  <a:latin typeface="Cambria Math" panose="02040503050406030204" pitchFamily="18" charset="0"/>
                                  <a:cs typeface="Calibri" panose="020F0502020204030204" pitchFamily="34" charset="0"/>
                                </a:rPr>
                                <m:t>𝑥</m:t>
                              </m:r>
                            </m:e>
                            <m:sub>
                              <m:r>
                                <a:rPr lang="en-US" sz="2800" b="0" i="1" smtClean="0">
                                  <a:solidFill>
                                    <a:schemeClr val="tx1"/>
                                  </a:solidFill>
                                  <a:latin typeface="Cambria Math" panose="02040503050406030204" pitchFamily="18" charset="0"/>
                                  <a:cs typeface="Calibri" panose="020F0502020204030204" pitchFamily="34" charset="0"/>
                                </a:rPr>
                                <m:t>𝑖</m:t>
                              </m:r>
                            </m:sub>
                          </m:sSub>
                          <m:r>
                            <a:rPr lang="en-US" sz="2800" b="0" i="1" smtClean="0">
                              <a:solidFill>
                                <a:schemeClr val="tx1"/>
                              </a:solidFill>
                              <a:latin typeface="Cambria Math" panose="02040503050406030204" pitchFamily="18" charset="0"/>
                              <a:cs typeface="Calibri" panose="020F0502020204030204" pitchFamily="34" charset="0"/>
                            </a:rPr>
                            <m:t>)</m:t>
                          </m:r>
                        </m:e>
                      </m:d>
                      <m:r>
                        <a:rPr lang="en-US" sz="2800" i="1">
                          <a:solidFill>
                            <a:schemeClr val="tx1"/>
                          </a:solidFill>
                          <a:latin typeface="Cambria Math" panose="02040503050406030204" pitchFamily="18" charset="0"/>
                          <a:cs typeface="Calibri" panose="020F0502020204030204" pitchFamily="34" charset="0"/>
                        </a:rPr>
                        <m:t>=</m:t>
                      </m:r>
                      <m:r>
                        <a:rPr lang="en-US" sz="2800" b="0" i="1" smtClean="0">
                          <a:solidFill>
                            <a:schemeClr val="tx1"/>
                          </a:solidFill>
                          <a:latin typeface="Cambria Math" panose="02040503050406030204" pitchFamily="18" charset="0"/>
                          <a:cs typeface="Calibri" panose="020F0502020204030204" pitchFamily="34" charset="0"/>
                        </a:rPr>
                        <m:t>−4.56−0.02</m:t>
                      </m:r>
                      <m:r>
                        <a:rPr lang="en-US" sz="2800" i="1">
                          <a:solidFill>
                            <a:schemeClr val="tx1"/>
                          </a:solidFill>
                          <a:latin typeface="Cambria Math" panose="02040503050406030204" pitchFamily="18" charset="0"/>
                          <a:cs typeface="Calibri" panose="020F0502020204030204" pitchFamily="34" charset="0"/>
                        </a:rPr>
                        <m:t>𝐼</m:t>
                      </m:r>
                      <m:d>
                        <m:dPr>
                          <m:ctrlPr>
                            <a:rPr lang="en-US" sz="2800" i="1">
                              <a:solidFill>
                                <a:schemeClr val="tx1"/>
                              </a:solidFill>
                              <a:latin typeface="Cambria Math" panose="02040503050406030204" pitchFamily="18" charset="0"/>
                              <a:cs typeface="Calibri" panose="020F0502020204030204" pitchFamily="34" charset="0"/>
                            </a:rPr>
                          </m:ctrlPr>
                        </m:dPr>
                        <m:e>
                          <m:sSub>
                            <m:sSubPr>
                              <m:ctrlPr>
                                <a:rPr lang="en-US" sz="2800" i="1">
                                  <a:solidFill>
                                    <a:schemeClr val="tx1"/>
                                  </a:solidFill>
                                  <a:latin typeface="Cambria Math" panose="02040503050406030204" pitchFamily="18" charset="0"/>
                                  <a:cs typeface="Calibri" panose="020F0502020204030204" pitchFamily="34" charset="0"/>
                                </a:rPr>
                              </m:ctrlPr>
                            </m:sSubPr>
                            <m:e>
                              <m:sSub>
                                <m:sSubPr>
                                  <m:ctrlPr>
                                    <a:rPr lang="en-US" sz="2800" i="1">
                                      <a:solidFill>
                                        <a:schemeClr val="tx1"/>
                                      </a:solidFill>
                                      <a:latin typeface="Cambria Math" panose="02040503050406030204" pitchFamily="18" charset="0"/>
                                      <a:cs typeface="Calibri" panose="020F0502020204030204" pitchFamily="34" charset="0"/>
                                    </a:rPr>
                                  </m:ctrlPr>
                                </m:sSubPr>
                                <m:e>
                                  <m:r>
                                    <a:rPr lang="en-US" sz="2800" i="1">
                                      <a:solidFill>
                                        <a:schemeClr val="tx1"/>
                                      </a:solidFill>
                                      <a:latin typeface="Cambria Math" panose="02040503050406030204" pitchFamily="18" charset="0"/>
                                      <a:cs typeface="Calibri" panose="020F0502020204030204" pitchFamily="34" charset="0"/>
                                    </a:rPr>
                                    <m:t>𝑅</m:t>
                                  </m:r>
                                </m:e>
                                <m:sub>
                                  <m:r>
                                    <a:rPr lang="en-US" sz="2800" i="1">
                                      <a:solidFill>
                                        <a:schemeClr val="tx1"/>
                                      </a:solidFill>
                                      <a:latin typeface="Cambria Math" panose="02040503050406030204" pitchFamily="18" charset="0"/>
                                      <a:cs typeface="Calibri" panose="020F0502020204030204" pitchFamily="34" charset="0"/>
                                    </a:rPr>
                                    <m:t>𝐸</m:t>
                                  </m:r>
                                </m:sub>
                              </m:sSub>
                            </m:e>
                            <m:sub>
                              <m:r>
                                <a:rPr lang="en-US" sz="2800" i="1">
                                  <a:solidFill>
                                    <a:schemeClr val="tx1"/>
                                  </a:solidFill>
                                  <a:latin typeface="Cambria Math" panose="02040503050406030204" pitchFamily="18" charset="0"/>
                                  <a:cs typeface="Calibri" panose="020F0502020204030204" pitchFamily="34" charset="0"/>
                                </a:rPr>
                                <m:t>𝑖</m:t>
                              </m:r>
                            </m:sub>
                          </m:sSub>
                          <m:r>
                            <a:rPr lang="en-US" sz="2800" i="1">
                              <a:solidFill>
                                <a:schemeClr val="tx1"/>
                              </a:solidFill>
                              <a:latin typeface="Cambria Math" panose="02040503050406030204" pitchFamily="18" charset="0"/>
                              <a:cs typeface="Calibri" panose="020F0502020204030204" pitchFamily="34" charset="0"/>
                            </a:rPr>
                            <m:t>=</m:t>
                          </m:r>
                          <m:r>
                            <a:rPr lang="en-US" sz="2800" i="1">
                              <a:solidFill>
                                <a:schemeClr val="tx1"/>
                              </a:solidFill>
                              <a:latin typeface="Cambria Math" panose="02040503050406030204" pitchFamily="18" charset="0"/>
                              <a:cs typeface="Calibri" panose="020F0502020204030204" pitchFamily="34" charset="0"/>
                            </a:rPr>
                            <m:t>𝐻</m:t>
                          </m:r>
                          <m:r>
                            <m:rPr>
                              <m:nor/>
                            </m:rPr>
                            <a:rPr lang="en-US" sz="2800">
                              <a:solidFill>
                                <a:schemeClr val="tx1"/>
                              </a:solidFill>
                              <a:latin typeface="Cambria Math" panose="02040503050406030204" pitchFamily="18" charset="0"/>
                              <a:cs typeface="Calibri" panose="020F0502020204030204" pitchFamily="34" charset="0"/>
                            </a:rPr>
                            <m:t>−</m:t>
                          </m:r>
                          <m:r>
                            <a:rPr lang="en-US" sz="2800" i="1">
                              <a:solidFill>
                                <a:schemeClr val="tx1"/>
                              </a:solidFill>
                              <a:latin typeface="Cambria Math" panose="02040503050406030204" pitchFamily="18" charset="0"/>
                              <a:cs typeface="Calibri" panose="020F0502020204030204" pitchFamily="34" charset="0"/>
                            </a:rPr>
                            <m:t>𝐿</m:t>
                          </m:r>
                        </m:e>
                      </m:d>
                      <m:r>
                        <a:rPr lang="en-US" sz="2800" b="0" i="1" smtClean="0">
                          <a:solidFill>
                            <a:schemeClr val="tx1"/>
                          </a:solidFill>
                          <a:latin typeface="Cambria Math" panose="02040503050406030204" pitchFamily="18" charset="0"/>
                          <a:cs typeface="Calibri" panose="020F0502020204030204" pitchFamily="34" charset="0"/>
                        </a:rPr>
                        <m:t>−0.09</m:t>
                      </m:r>
                      <m:r>
                        <a:rPr lang="en-US" sz="2800" i="1">
                          <a:solidFill>
                            <a:schemeClr val="tx1"/>
                          </a:solidFill>
                          <a:latin typeface="Cambria Math" panose="02040503050406030204" pitchFamily="18" charset="0"/>
                          <a:cs typeface="Calibri" panose="020F0502020204030204" pitchFamily="34" charset="0"/>
                        </a:rPr>
                        <m:t>𝐼</m:t>
                      </m:r>
                      <m:d>
                        <m:dPr>
                          <m:ctrlPr>
                            <a:rPr lang="en-US" sz="2800" i="1">
                              <a:solidFill>
                                <a:schemeClr val="tx1"/>
                              </a:solidFill>
                              <a:latin typeface="Cambria Math" panose="02040503050406030204" pitchFamily="18" charset="0"/>
                              <a:cs typeface="Calibri" panose="020F0502020204030204" pitchFamily="34" charset="0"/>
                            </a:rPr>
                          </m:ctrlPr>
                        </m:dPr>
                        <m:e>
                          <m:sSub>
                            <m:sSubPr>
                              <m:ctrlPr>
                                <a:rPr lang="en-US" sz="2800" i="1">
                                  <a:solidFill>
                                    <a:schemeClr val="tx1"/>
                                  </a:solidFill>
                                  <a:latin typeface="Cambria Math" panose="02040503050406030204" pitchFamily="18" charset="0"/>
                                  <a:cs typeface="Calibri" panose="020F0502020204030204" pitchFamily="34" charset="0"/>
                                </a:rPr>
                              </m:ctrlPr>
                            </m:sSubPr>
                            <m:e>
                              <m:sSub>
                                <m:sSubPr>
                                  <m:ctrlPr>
                                    <a:rPr lang="en-US" sz="2800" i="1">
                                      <a:solidFill>
                                        <a:schemeClr val="tx1"/>
                                      </a:solidFill>
                                      <a:latin typeface="Cambria Math" panose="02040503050406030204" pitchFamily="18" charset="0"/>
                                      <a:cs typeface="Calibri" panose="020F0502020204030204" pitchFamily="34" charset="0"/>
                                    </a:rPr>
                                  </m:ctrlPr>
                                </m:sSubPr>
                                <m:e>
                                  <m:r>
                                    <a:rPr lang="en-US" sz="2800" i="1">
                                      <a:solidFill>
                                        <a:schemeClr val="tx1"/>
                                      </a:solidFill>
                                      <a:latin typeface="Cambria Math" panose="02040503050406030204" pitchFamily="18" charset="0"/>
                                      <a:cs typeface="Calibri" panose="020F0502020204030204" pitchFamily="34" charset="0"/>
                                    </a:rPr>
                                    <m:t>𝑅</m:t>
                                  </m:r>
                                </m:e>
                                <m:sub>
                                  <m:r>
                                    <a:rPr lang="en-US" sz="2800" i="1">
                                      <a:solidFill>
                                        <a:schemeClr val="tx1"/>
                                      </a:solidFill>
                                      <a:latin typeface="Cambria Math" panose="02040503050406030204" pitchFamily="18" charset="0"/>
                                      <a:cs typeface="Calibri" panose="020F0502020204030204" pitchFamily="34" charset="0"/>
                                    </a:rPr>
                                    <m:t>𝐸</m:t>
                                  </m:r>
                                </m:sub>
                              </m:sSub>
                            </m:e>
                            <m:sub>
                              <m:r>
                                <a:rPr lang="en-US" sz="2800" i="1">
                                  <a:solidFill>
                                    <a:schemeClr val="tx1"/>
                                  </a:solidFill>
                                  <a:latin typeface="Cambria Math" panose="02040503050406030204" pitchFamily="18" charset="0"/>
                                  <a:cs typeface="Calibri" panose="020F0502020204030204" pitchFamily="34" charset="0"/>
                                </a:rPr>
                                <m:t>𝑖</m:t>
                              </m:r>
                            </m:sub>
                          </m:sSub>
                          <m:r>
                            <a:rPr lang="en-US" sz="2800" i="1">
                              <a:solidFill>
                                <a:schemeClr val="tx1"/>
                              </a:solidFill>
                              <a:latin typeface="Cambria Math" panose="02040503050406030204" pitchFamily="18" charset="0"/>
                              <a:cs typeface="Calibri" panose="020F0502020204030204" pitchFamily="34" charset="0"/>
                            </a:rPr>
                            <m:t>=</m:t>
                          </m:r>
                          <m:r>
                            <a:rPr lang="en-US" sz="2800" i="1">
                              <a:solidFill>
                                <a:schemeClr val="tx1"/>
                              </a:solidFill>
                              <a:latin typeface="Cambria Math" panose="02040503050406030204" pitchFamily="18" charset="0"/>
                              <a:cs typeface="Calibri" panose="020F0502020204030204" pitchFamily="34" charset="0"/>
                            </a:rPr>
                            <m:t>𝑁𝐻</m:t>
                          </m:r>
                          <m:r>
                            <a:rPr lang="en-US" sz="2800" i="1">
                              <a:solidFill>
                                <a:schemeClr val="tx1"/>
                              </a:solidFill>
                              <a:latin typeface="Cambria Math" panose="02040503050406030204" pitchFamily="18" charset="0"/>
                              <a:cs typeface="Calibri" panose="020F0502020204030204" pitchFamily="34" charset="0"/>
                            </a:rPr>
                            <m:t> </m:t>
                          </m:r>
                          <m:r>
                            <a:rPr lang="en-US" sz="2800" i="1">
                              <a:solidFill>
                                <a:schemeClr val="tx1"/>
                              </a:solidFill>
                              <a:latin typeface="Cambria Math" panose="02040503050406030204" pitchFamily="18" charset="0"/>
                              <a:cs typeface="Calibri" panose="020F0502020204030204" pitchFamily="34" charset="0"/>
                            </a:rPr>
                            <m:t>𝐴𝐼𝐴𝑁</m:t>
                          </m:r>
                        </m:e>
                      </m:d>
                      <m:r>
                        <a:rPr lang="en-US" sz="2800" i="1">
                          <a:solidFill>
                            <a:schemeClr val="tx1"/>
                          </a:solidFill>
                          <a:latin typeface="Cambria Math" panose="02040503050406030204" pitchFamily="18" charset="0"/>
                          <a:cs typeface="Calibri" panose="020F0502020204030204" pitchFamily="34" charset="0"/>
                        </a:rPr>
                        <m:t>+</m:t>
                      </m:r>
                      <m:r>
                        <a:rPr lang="en-US" sz="2800" b="0" i="1" smtClean="0">
                          <a:solidFill>
                            <a:schemeClr val="tx1"/>
                          </a:solidFill>
                          <a:latin typeface="Cambria Math" panose="02040503050406030204" pitchFamily="18" charset="0"/>
                          <a:cs typeface="Calibri" panose="020F0502020204030204" pitchFamily="34" charset="0"/>
                        </a:rPr>
                        <m:t>0.13</m:t>
                      </m:r>
                      <m:r>
                        <a:rPr lang="en-US" sz="2800" i="1">
                          <a:solidFill>
                            <a:schemeClr val="tx1"/>
                          </a:solidFill>
                          <a:latin typeface="Cambria Math" panose="02040503050406030204" pitchFamily="18" charset="0"/>
                          <a:cs typeface="Calibri" panose="020F0502020204030204" pitchFamily="34" charset="0"/>
                        </a:rPr>
                        <m:t>𝐼</m:t>
                      </m:r>
                      <m:d>
                        <m:dPr>
                          <m:ctrlPr>
                            <a:rPr lang="en-US" sz="2800" i="1">
                              <a:solidFill>
                                <a:schemeClr val="tx1"/>
                              </a:solidFill>
                              <a:latin typeface="Cambria Math" panose="02040503050406030204" pitchFamily="18" charset="0"/>
                              <a:cs typeface="Calibri" panose="020F0502020204030204" pitchFamily="34" charset="0"/>
                            </a:rPr>
                          </m:ctrlPr>
                        </m:dPr>
                        <m:e>
                          <m:sSub>
                            <m:sSubPr>
                              <m:ctrlPr>
                                <a:rPr lang="en-US" sz="2800" i="1">
                                  <a:solidFill>
                                    <a:schemeClr val="tx1"/>
                                  </a:solidFill>
                                  <a:latin typeface="Cambria Math" panose="02040503050406030204" pitchFamily="18" charset="0"/>
                                  <a:cs typeface="Calibri" panose="020F0502020204030204" pitchFamily="34" charset="0"/>
                                </a:rPr>
                              </m:ctrlPr>
                            </m:sSubPr>
                            <m:e>
                              <m:sSub>
                                <m:sSubPr>
                                  <m:ctrlPr>
                                    <a:rPr lang="en-US" sz="2800" i="1">
                                      <a:solidFill>
                                        <a:schemeClr val="tx1"/>
                                      </a:solidFill>
                                      <a:latin typeface="Cambria Math" panose="02040503050406030204" pitchFamily="18" charset="0"/>
                                      <a:cs typeface="Calibri" panose="020F0502020204030204" pitchFamily="34" charset="0"/>
                                    </a:rPr>
                                  </m:ctrlPr>
                                </m:sSubPr>
                                <m:e>
                                  <m:r>
                                    <a:rPr lang="en-US" sz="2800" i="1">
                                      <a:solidFill>
                                        <a:schemeClr val="tx1"/>
                                      </a:solidFill>
                                      <a:latin typeface="Cambria Math" panose="02040503050406030204" pitchFamily="18" charset="0"/>
                                      <a:cs typeface="Calibri" panose="020F0502020204030204" pitchFamily="34" charset="0"/>
                                    </a:rPr>
                                    <m:t>𝑅</m:t>
                                  </m:r>
                                </m:e>
                                <m:sub>
                                  <m:r>
                                    <a:rPr lang="en-US" sz="2800" i="1">
                                      <a:solidFill>
                                        <a:schemeClr val="tx1"/>
                                      </a:solidFill>
                                      <a:latin typeface="Cambria Math" panose="02040503050406030204" pitchFamily="18" charset="0"/>
                                      <a:cs typeface="Calibri" panose="020F0502020204030204" pitchFamily="34" charset="0"/>
                                    </a:rPr>
                                    <m:t>𝐸</m:t>
                                  </m:r>
                                </m:sub>
                              </m:sSub>
                            </m:e>
                            <m:sub>
                              <m:r>
                                <a:rPr lang="en-US" sz="2800" i="1">
                                  <a:solidFill>
                                    <a:schemeClr val="tx1"/>
                                  </a:solidFill>
                                  <a:latin typeface="Cambria Math" panose="02040503050406030204" pitchFamily="18" charset="0"/>
                                  <a:cs typeface="Calibri" panose="020F0502020204030204" pitchFamily="34" charset="0"/>
                                </a:rPr>
                                <m:t>𝑖</m:t>
                              </m:r>
                            </m:sub>
                          </m:sSub>
                          <m:r>
                            <a:rPr lang="en-US" sz="2800" i="1">
                              <a:solidFill>
                                <a:schemeClr val="tx1"/>
                              </a:solidFill>
                              <a:latin typeface="Cambria Math" panose="02040503050406030204" pitchFamily="18" charset="0"/>
                              <a:cs typeface="Calibri" panose="020F0502020204030204" pitchFamily="34" charset="0"/>
                            </a:rPr>
                            <m:t>=</m:t>
                          </m:r>
                          <m:r>
                            <a:rPr lang="en-US" sz="2800" i="1">
                              <a:solidFill>
                                <a:schemeClr val="tx1"/>
                              </a:solidFill>
                              <a:latin typeface="Cambria Math" panose="02040503050406030204" pitchFamily="18" charset="0"/>
                              <a:cs typeface="Calibri" panose="020F0502020204030204" pitchFamily="34" charset="0"/>
                            </a:rPr>
                            <m:t>𝑁𝐻</m:t>
                          </m:r>
                          <m:r>
                            <a:rPr lang="en-US" sz="2800" i="1">
                              <a:solidFill>
                                <a:schemeClr val="tx1"/>
                              </a:solidFill>
                              <a:latin typeface="Cambria Math" panose="02040503050406030204" pitchFamily="18" charset="0"/>
                              <a:cs typeface="Calibri" panose="020F0502020204030204" pitchFamily="34" charset="0"/>
                            </a:rPr>
                            <m:t> </m:t>
                          </m:r>
                          <m:r>
                            <a:rPr lang="en-US" sz="2800" i="1">
                              <a:solidFill>
                                <a:schemeClr val="tx1"/>
                              </a:solidFill>
                              <a:latin typeface="Cambria Math" panose="02040503050406030204" pitchFamily="18" charset="0"/>
                              <a:cs typeface="Calibri" panose="020F0502020204030204" pitchFamily="34" charset="0"/>
                            </a:rPr>
                            <m:t>𝐴𝑃𝐼</m:t>
                          </m:r>
                        </m:e>
                      </m:d>
                      <m:r>
                        <a:rPr lang="en-US" sz="2800" b="0" i="1" smtClean="0">
                          <a:solidFill>
                            <a:schemeClr val="tx1"/>
                          </a:solidFill>
                          <a:latin typeface="Cambria Math" panose="02040503050406030204" pitchFamily="18" charset="0"/>
                          <a:cs typeface="Calibri" panose="020F0502020204030204" pitchFamily="34" charset="0"/>
                        </a:rPr>
                        <m:t>+0.36</m:t>
                      </m:r>
                      <m:r>
                        <a:rPr lang="en-US" sz="2800" i="1">
                          <a:solidFill>
                            <a:schemeClr val="tx1"/>
                          </a:solidFill>
                          <a:latin typeface="Cambria Math" panose="02040503050406030204" pitchFamily="18" charset="0"/>
                          <a:cs typeface="Calibri" panose="020F0502020204030204" pitchFamily="34" charset="0"/>
                        </a:rPr>
                        <m:t>𝐼</m:t>
                      </m:r>
                      <m:d>
                        <m:dPr>
                          <m:ctrlPr>
                            <a:rPr lang="en-US" sz="2800" i="1">
                              <a:solidFill>
                                <a:schemeClr val="tx1"/>
                              </a:solidFill>
                              <a:latin typeface="Cambria Math" panose="02040503050406030204" pitchFamily="18" charset="0"/>
                              <a:cs typeface="Calibri" panose="020F0502020204030204" pitchFamily="34" charset="0"/>
                            </a:rPr>
                          </m:ctrlPr>
                        </m:dPr>
                        <m:e>
                          <m:sSub>
                            <m:sSubPr>
                              <m:ctrlPr>
                                <a:rPr lang="en-US" sz="2800" i="1">
                                  <a:solidFill>
                                    <a:schemeClr val="tx1"/>
                                  </a:solidFill>
                                  <a:latin typeface="Cambria Math" panose="02040503050406030204" pitchFamily="18" charset="0"/>
                                  <a:cs typeface="Calibri" panose="020F0502020204030204" pitchFamily="34" charset="0"/>
                                </a:rPr>
                              </m:ctrlPr>
                            </m:sSubPr>
                            <m:e>
                              <m:sSub>
                                <m:sSubPr>
                                  <m:ctrlPr>
                                    <a:rPr lang="en-US" sz="2800" i="1">
                                      <a:solidFill>
                                        <a:schemeClr val="tx1"/>
                                      </a:solidFill>
                                      <a:latin typeface="Cambria Math" panose="02040503050406030204" pitchFamily="18" charset="0"/>
                                      <a:cs typeface="Calibri" panose="020F0502020204030204" pitchFamily="34" charset="0"/>
                                    </a:rPr>
                                  </m:ctrlPr>
                                </m:sSubPr>
                                <m:e>
                                  <m:r>
                                    <a:rPr lang="en-US" sz="2800" i="1">
                                      <a:solidFill>
                                        <a:schemeClr val="tx1"/>
                                      </a:solidFill>
                                      <a:latin typeface="Cambria Math" panose="02040503050406030204" pitchFamily="18" charset="0"/>
                                      <a:cs typeface="Calibri" panose="020F0502020204030204" pitchFamily="34" charset="0"/>
                                    </a:rPr>
                                    <m:t>𝑅</m:t>
                                  </m:r>
                                </m:e>
                                <m:sub>
                                  <m:r>
                                    <a:rPr lang="en-US" sz="2800" i="1">
                                      <a:solidFill>
                                        <a:schemeClr val="tx1"/>
                                      </a:solidFill>
                                      <a:latin typeface="Cambria Math" panose="02040503050406030204" pitchFamily="18" charset="0"/>
                                      <a:cs typeface="Calibri" panose="020F0502020204030204" pitchFamily="34" charset="0"/>
                                    </a:rPr>
                                    <m:t>𝐸</m:t>
                                  </m:r>
                                </m:sub>
                              </m:sSub>
                            </m:e>
                            <m:sub>
                              <m:r>
                                <a:rPr lang="en-US" sz="2800" i="1">
                                  <a:solidFill>
                                    <a:schemeClr val="tx1"/>
                                  </a:solidFill>
                                  <a:latin typeface="Cambria Math" panose="02040503050406030204" pitchFamily="18" charset="0"/>
                                  <a:cs typeface="Calibri" panose="020F0502020204030204" pitchFamily="34" charset="0"/>
                                </a:rPr>
                                <m:t>𝑖</m:t>
                              </m:r>
                            </m:sub>
                          </m:sSub>
                          <m:r>
                            <a:rPr lang="en-US" sz="2800" i="1">
                              <a:solidFill>
                                <a:schemeClr val="tx1"/>
                              </a:solidFill>
                              <a:latin typeface="Cambria Math" panose="02040503050406030204" pitchFamily="18" charset="0"/>
                              <a:cs typeface="Calibri" panose="020F0502020204030204" pitchFamily="34" charset="0"/>
                            </a:rPr>
                            <m:t>=</m:t>
                          </m:r>
                          <m:r>
                            <a:rPr lang="en-US" sz="2800" i="1">
                              <a:solidFill>
                                <a:schemeClr val="tx1"/>
                              </a:solidFill>
                              <a:latin typeface="Cambria Math" panose="02040503050406030204" pitchFamily="18" charset="0"/>
                              <a:cs typeface="Calibri" panose="020F0502020204030204" pitchFamily="34" charset="0"/>
                            </a:rPr>
                            <m:t>𝑁𝐻</m:t>
                          </m:r>
                          <m:r>
                            <a:rPr lang="en-US" sz="2800" i="1">
                              <a:solidFill>
                                <a:schemeClr val="tx1"/>
                              </a:solidFill>
                              <a:latin typeface="Cambria Math" panose="02040503050406030204" pitchFamily="18" charset="0"/>
                              <a:cs typeface="Calibri" panose="020F0502020204030204" pitchFamily="34" charset="0"/>
                            </a:rPr>
                            <m:t> </m:t>
                          </m:r>
                          <m:r>
                            <a:rPr lang="en-US" sz="2800" i="1">
                              <a:solidFill>
                                <a:schemeClr val="tx1"/>
                              </a:solidFill>
                              <a:latin typeface="Cambria Math" panose="02040503050406030204" pitchFamily="18" charset="0"/>
                              <a:cs typeface="Calibri" panose="020F0502020204030204" pitchFamily="34" charset="0"/>
                            </a:rPr>
                            <m:t>𝐵</m:t>
                          </m:r>
                        </m:e>
                      </m:d>
                      <m:r>
                        <a:rPr lang="en-US" sz="2800" b="0" i="0" smtClean="0">
                          <a:solidFill>
                            <a:schemeClr val="tx1"/>
                          </a:solidFill>
                          <a:latin typeface="Cambria Math" panose="02040503050406030204" pitchFamily="18" charset="0"/>
                          <a:cs typeface="Calibri" panose="020F0502020204030204" pitchFamily="34" charset="0"/>
                        </a:rPr>
                        <m:t>+0.0</m:t>
                      </m:r>
                      <m:r>
                        <a:rPr lang="en-US" sz="2800" b="0" i="1" smtClean="0">
                          <a:solidFill>
                            <a:schemeClr val="tx1"/>
                          </a:solidFill>
                          <a:latin typeface="Cambria Math" panose="02040503050406030204" pitchFamily="18" charset="0"/>
                          <a:cs typeface="Calibri" panose="020F0502020204030204" pitchFamily="34" charset="0"/>
                        </a:rPr>
                        <m:t>6</m:t>
                      </m:r>
                      <m:r>
                        <a:rPr lang="en-US" sz="2800" b="0" i="1" smtClean="0">
                          <a:solidFill>
                            <a:schemeClr val="tx1"/>
                          </a:solidFill>
                          <a:latin typeface="Cambria Math" panose="02040503050406030204" pitchFamily="18" charset="0"/>
                          <a:cs typeface="Calibri" panose="020F0502020204030204" pitchFamily="34" charset="0"/>
                        </a:rPr>
                        <m:t>𝐴𝑔</m:t>
                      </m:r>
                      <m:sSub>
                        <m:sSubPr>
                          <m:ctrlPr>
                            <a:rPr lang="en-US" sz="2800" b="0" i="1" smtClean="0">
                              <a:solidFill>
                                <a:schemeClr val="tx1"/>
                              </a:solidFill>
                              <a:latin typeface="Cambria Math" panose="02040503050406030204" pitchFamily="18" charset="0"/>
                              <a:cs typeface="Calibri" panose="020F0502020204030204" pitchFamily="34" charset="0"/>
                            </a:rPr>
                          </m:ctrlPr>
                        </m:sSubPr>
                        <m:e>
                          <m:r>
                            <a:rPr lang="en-US" sz="2800" b="0" i="1" smtClean="0">
                              <a:solidFill>
                                <a:schemeClr val="tx1"/>
                              </a:solidFill>
                              <a:latin typeface="Cambria Math" panose="02040503050406030204" pitchFamily="18" charset="0"/>
                              <a:cs typeface="Calibri" panose="020F0502020204030204" pitchFamily="34" charset="0"/>
                            </a:rPr>
                            <m:t>𝑒</m:t>
                          </m:r>
                        </m:e>
                        <m:sub>
                          <m:r>
                            <a:rPr lang="en-US" sz="2800" b="0" i="1" smtClean="0">
                              <a:solidFill>
                                <a:schemeClr val="tx1"/>
                              </a:solidFill>
                              <a:latin typeface="Cambria Math" panose="02040503050406030204" pitchFamily="18" charset="0"/>
                              <a:cs typeface="Calibri" panose="020F0502020204030204" pitchFamily="34" charset="0"/>
                            </a:rPr>
                            <m:t>𝑖</m:t>
                          </m:r>
                        </m:sub>
                      </m:sSub>
                    </m:oMath>
                  </m:oMathPara>
                </a14:m>
                <a:endParaRPr lang="en-US" dirty="0"/>
              </a:p>
              <a:p>
                <a:pPr marL="0" indent="0">
                  <a:buNone/>
                </a:pPr>
                <a:endParaRPr lang="en-US" sz="1000" dirty="0"/>
              </a:p>
              <a:p>
                <a:r>
                  <a:rPr lang="en-US" dirty="0"/>
                  <a:t>Let’s take the coefficient for Non-Hispanic Black individuals.</a:t>
                </a:r>
              </a:p>
              <a:p>
                <a14:m>
                  <m:oMath xmlns:m="http://schemas.openxmlformats.org/officeDocument/2006/math">
                    <m:sSub>
                      <m:sSubPr>
                        <m:ctrlPr>
                          <a:rPr lang="en-US" b="0" i="1" smtClean="0">
                            <a:latin typeface="Cambria Math" panose="02040503050406030204" pitchFamily="18" charset="0"/>
                            <a:cs typeface="Calibri" panose="020F0502020204030204" pitchFamily="34" charset="0"/>
                          </a:rPr>
                        </m:ctrlPr>
                      </m:sSubPr>
                      <m:e>
                        <m:r>
                          <a:rPr lang="en-US" b="0" i="1" smtClean="0">
                            <a:latin typeface="Cambria Math" panose="02040503050406030204" pitchFamily="18" charset="0"/>
                            <a:cs typeface="Calibri" panose="020F0502020204030204" pitchFamily="34" charset="0"/>
                          </a:rPr>
                          <m:t>𝛽</m:t>
                        </m:r>
                      </m:e>
                      <m:sub>
                        <m:r>
                          <a:rPr lang="en-US" b="0" i="1" smtClean="0">
                            <a:latin typeface="Cambria Math" panose="02040503050406030204" pitchFamily="18" charset="0"/>
                            <a:cs typeface="Calibri" panose="020F0502020204030204" pitchFamily="34" charset="0"/>
                          </a:rPr>
                          <m:t>4</m:t>
                        </m:r>
                      </m:sub>
                    </m:sSub>
                    <m:r>
                      <a:rPr lang="en-US" b="0" i="1" smtClean="0">
                        <a:latin typeface="Cambria Math" panose="02040503050406030204" pitchFamily="18" charset="0"/>
                        <a:cs typeface="Calibri" panose="020F0502020204030204" pitchFamily="34" charset="0"/>
                      </a:rPr>
                      <m:t>=</m:t>
                    </m:r>
                    <m:r>
                      <a:rPr lang="en-US" i="1">
                        <a:latin typeface="Cambria Math" panose="02040503050406030204" pitchFamily="18" charset="0"/>
                        <a:cs typeface="Calibri" panose="020F0502020204030204" pitchFamily="34" charset="0"/>
                      </a:rPr>
                      <m:t>0.36</m:t>
                    </m:r>
                  </m:oMath>
                </a14:m>
                <a:r>
                  <a:rPr lang="en-US" dirty="0"/>
                  <a:t>: Estimated log-OR of late stage breast cancer diagnosis comparing Non-Hispanic Black individuals to Non-Hispanic White individuals is </a:t>
                </a:r>
                <a14:m>
                  <m:oMath xmlns:m="http://schemas.openxmlformats.org/officeDocument/2006/math">
                    <m:r>
                      <a:rPr lang="en-US" sz="2800" b="0" i="1" smtClean="0">
                        <a:solidFill>
                          <a:schemeClr val="tx1"/>
                        </a:solidFill>
                        <a:latin typeface="Cambria Math" panose="02040503050406030204" pitchFamily="18" charset="0"/>
                        <a:cs typeface="Calibri" panose="020F0502020204030204" pitchFamily="34" charset="0"/>
                      </a:rPr>
                      <m:t>0.36</m:t>
                    </m:r>
                  </m:oMath>
                </a14:m>
                <a:r>
                  <a:rPr lang="en-US" dirty="0"/>
                  <a:t>, </a:t>
                </a:r>
                <a:r>
                  <a:rPr lang="en-US" b="1" dirty="0"/>
                  <a:t>controlling for age</a:t>
                </a:r>
                <a:r>
                  <a:rPr lang="en-US" dirty="0"/>
                  <a:t>.</a:t>
                </a:r>
              </a:p>
              <a:p>
                <a:r>
                  <a:rPr lang="en-US" b="1" dirty="0"/>
                  <a:t>Better interpretation: </a:t>
                </a:r>
                <a:r>
                  <a:rPr lang="en-US" dirty="0"/>
                  <a:t>The estimated odds of late stage breast cancer diagnosis for Non-Hispanic Black individuals is 1.43 (95% CI: (1.24, 1.65))times that of Non-Hispanic White individuals, </a:t>
                </a:r>
                <a:r>
                  <a:rPr lang="en-US" b="1" dirty="0"/>
                  <a:t>controlling for age.</a:t>
                </a:r>
              </a:p>
              <a:p>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sz="quarter" idx="14"/>
              </p:nvPr>
            </p:nvSpPr>
            <p:spPr>
              <a:xfrm>
                <a:off x="152399" y="1139952"/>
                <a:ext cx="11568546" cy="5413248"/>
              </a:xfrm>
              <a:blipFill>
                <a:blip r:embed="rId2"/>
                <a:stretch>
                  <a:fillRect l="-987" t="-1874" r="-768" b="-1874"/>
                </a:stretch>
              </a:blipFill>
            </p:spPr>
            <p:txBody>
              <a:bodyPr/>
              <a:lstStyle/>
              <a:p>
                <a:r>
                  <a:rPr lang="en-US">
                    <a:noFill/>
                  </a:rPr>
                  <a:t> </a:t>
                </a:r>
              </a:p>
            </p:txBody>
          </p:sp>
        </mc:Fallback>
      </mc:AlternateContent>
      <p:sp>
        <p:nvSpPr>
          <p:cNvPr id="5" name="Date Placeholder 4">
            <a:extLst>
              <a:ext uri="{FF2B5EF4-FFF2-40B4-BE49-F238E27FC236}">
                <a16:creationId xmlns:a16="http://schemas.microsoft.com/office/drawing/2014/main" id="{E834571E-45BA-843F-DF04-7BA99A245E2C}"/>
              </a:ext>
            </a:extLst>
          </p:cNvPr>
          <p:cNvSpPr>
            <a:spLocks noGrp="1"/>
          </p:cNvSpPr>
          <p:nvPr>
            <p:ph type="dt" sz="half" idx="10"/>
          </p:nvPr>
        </p:nvSpPr>
        <p:spPr/>
        <p:txBody>
          <a:bodyPr/>
          <a:lstStyle/>
          <a:p>
            <a:r>
              <a:rPr lang="en-US"/>
              <a:t>April 26, 2023</a:t>
            </a:r>
          </a:p>
        </p:txBody>
      </p:sp>
      <p:sp>
        <p:nvSpPr>
          <p:cNvPr id="9" name="Footer Placeholder 8">
            <a:extLst>
              <a:ext uri="{FF2B5EF4-FFF2-40B4-BE49-F238E27FC236}">
                <a16:creationId xmlns:a16="http://schemas.microsoft.com/office/drawing/2014/main" id="{2F204C6E-9F89-EB10-A4B6-DEBC0082AA17}"/>
              </a:ext>
            </a:extLst>
          </p:cNvPr>
          <p:cNvSpPr>
            <a:spLocks noGrp="1"/>
          </p:cNvSpPr>
          <p:nvPr>
            <p:ph type="ftr" sz="quarter" idx="11"/>
          </p:nvPr>
        </p:nvSpPr>
        <p:spPr/>
        <p:txBody>
          <a:bodyPr/>
          <a:lstStyle/>
          <a:p>
            <a:r>
              <a:rPr lang="en-US"/>
              <a:t>Class 8 Notes</a:t>
            </a:r>
          </a:p>
        </p:txBody>
      </p:sp>
    </p:spTree>
    <p:extLst>
      <p:ext uri="{BB962C8B-B14F-4D97-AF65-F5344CB8AC3E}">
        <p14:creationId xmlns:p14="http://schemas.microsoft.com/office/powerpoint/2010/main" val="102155261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does “</a:t>
            </a:r>
            <a:r>
              <a:rPr lang="en-US" i="1" dirty="0"/>
              <a:t>controlling for</a:t>
            </a:r>
            <a:r>
              <a:rPr lang="en-US" dirty="0"/>
              <a:t>” mean? (I)</a:t>
            </a:r>
          </a:p>
        </p:txBody>
      </p:sp>
      <p:sp>
        <p:nvSpPr>
          <p:cNvPr id="3" name="Content Placeholder 2"/>
          <p:cNvSpPr>
            <a:spLocks noGrp="1"/>
          </p:cNvSpPr>
          <p:nvPr>
            <p:ph sz="quarter" idx="14"/>
          </p:nvPr>
        </p:nvSpPr>
        <p:spPr>
          <a:xfrm>
            <a:off x="152400" y="1139952"/>
            <a:ext cx="10012878" cy="5413248"/>
          </a:xfrm>
        </p:spPr>
        <p:txBody>
          <a:bodyPr>
            <a:normAutofit/>
          </a:bodyPr>
          <a:lstStyle/>
          <a:p>
            <a:r>
              <a:rPr lang="en-US" dirty="0"/>
              <a:t>Consider a multivariable model with two independent variables: one dichotomous (the risk factor) and one continuous (say, age)</a:t>
            </a:r>
          </a:p>
          <a:p>
            <a:pPr lvl="1"/>
            <a:r>
              <a:rPr lang="en-US" b="1" dirty="0"/>
              <a:t>Primary interest: </a:t>
            </a:r>
            <a:r>
              <a:rPr lang="en-US" dirty="0"/>
              <a:t>to estimate the effect of the risk factor on the outcome variable</a:t>
            </a:r>
          </a:p>
          <a:p>
            <a:pPr lvl="1"/>
            <a:r>
              <a:rPr lang="en-US" dirty="0"/>
              <a:t>But we want to assess whether to adjust for age</a:t>
            </a:r>
          </a:p>
          <a:p>
            <a:pPr marL="457200" lvl="1" indent="0">
              <a:buNone/>
            </a:pPr>
            <a:endParaRPr lang="en-US" dirty="0"/>
          </a:p>
          <a:p>
            <a:r>
              <a:rPr lang="en-US" dirty="0"/>
              <a:t>Adjusting for age </a:t>
            </a:r>
            <a:r>
              <a:rPr lang="en-US" b="1" dirty="0"/>
              <a:t>may not be necessary </a:t>
            </a:r>
            <a:r>
              <a:rPr lang="en-US" dirty="0"/>
              <a:t>if age distribution is quite similar for the exposed and unexposed groups</a:t>
            </a:r>
          </a:p>
          <a:p>
            <a:endParaRPr lang="en-US" dirty="0"/>
          </a:p>
          <a:p>
            <a:r>
              <a:rPr lang="en-US" dirty="0"/>
              <a:t>But if the </a:t>
            </a:r>
            <a:r>
              <a:rPr lang="en-US" b="1" dirty="0"/>
              <a:t>age distribution does differs for the two groups </a:t>
            </a:r>
            <a:r>
              <a:rPr lang="en-US" dirty="0"/>
              <a:t>(for example, the exposed group are older than the unexposed group), </a:t>
            </a:r>
            <a:r>
              <a:rPr lang="en-US" b="1" dirty="0"/>
              <a:t>we need to adjust for age </a:t>
            </a:r>
            <a:r>
              <a:rPr lang="en-US" dirty="0"/>
              <a:t>using multivariable regression modeling</a:t>
            </a:r>
          </a:p>
          <a:p>
            <a:pPr lvl="2"/>
            <a:endParaRPr lang="en-US" dirty="0"/>
          </a:p>
        </p:txBody>
      </p:sp>
      <p:sp>
        <p:nvSpPr>
          <p:cNvPr id="5" name="Date Placeholder 4">
            <a:extLst>
              <a:ext uri="{FF2B5EF4-FFF2-40B4-BE49-F238E27FC236}">
                <a16:creationId xmlns:a16="http://schemas.microsoft.com/office/drawing/2014/main" id="{A680CA5E-6FA6-F367-A6E8-BF0C13B3F6AF}"/>
              </a:ext>
            </a:extLst>
          </p:cNvPr>
          <p:cNvSpPr>
            <a:spLocks noGrp="1"/>
          </p:cNvSpPr>
          <p:nvPr>
            <p:ph type="dt" sz="half" idx="10"/>
          </p:nvPr>
        </p:nvSpPr>
        <p:spPr/>
        <p:txBody>
          <a:bodyPr/>
          <a:lstStyle/>
          <a:p>
            <a:r>
              <a:rPr lang="en-US"/>
              <a:t>April 26, 2023</a:t>
            </a:r>
          </a:p>
        </p:txBody>
      </p:sp>
      <p:sp>
        <p:nvSpPr>
          <p:cNvPr id="6" name="Footer Placeholder 5">
            <a:extLst>
              <a:ext uri="{FF2B5EF4-FFF2-40B4-BE49-F238E27FC236}">
                <a16:creationId xmlns:a16="http://schemas.microsoft.com/office/drawing/2014/main" id="{0618817B-6F63-5ADE-3294-37AAF7F39374}"/>
              </a:ext>
            </a:extLst>
          </p:cNvPr>
          <p:cNvSpPr>
            <a:spLocks noGrp="1"/>
          </p:cNvSpPr>
          <p:nvPr>
            <p:ph type="ftr" sz="quarter" idx="11"/>
          </p:nvPr>
        </p:nvSpPr>
        <p:spPr/>
        <p:txBody>
          <a:bodyPr/>
          <a:lstStyle/>
          <a:p>
            <a:r>
              <a:rPr lang="en-US"/>
              <a:t>Class 8 Notes</a:t>
            </a:r>
          </a:p>
        </p:txBody>
      </p:sp>
    </p:spTree>
    <p:extLst>
      <p:ext uri="{BB962C8B-B14F-4D97-AF65-F5344CB8AC3E}">
        <p14:creationId xmlns:p14="http://schemas.microsoft.com/office/powerpoint/2010/main" val="263377423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does “</a:t>
            </a:r>
            <a:r>
              <a:rPr lang="en-US" i="1" dirty="0"/>
              <a:t>controlling for</a:t>
            </a:r>
            <a:r>
              <a:rPr lang="en-US" dirty="0"/>
              <a:t>” mean? (II)</a:t>
            </a:r>
          </a:p>
        </p:txBody>
      </p:sp>
      <mc:AlternateContent xmlns:mc="http://schemas.openxmlformats.org/markup-compatibility/2006">
        <mc:Choice xmlns:a14="http://schemas.microsoft.com/office/drawing/2010/main" Requires="a14">
          <p:sp>
            <p:nvSpPr>
              <p:cNvPr id="3" name="Content Placeholder 2"/>
              <p:cNvSpPr>
                <a:spLocks noGrp="1"/>
              </p:cNvSpPr>
              <p:nvPr>
                <p:ph sz="quarter" idx="14"/>
              </p:nvPr>
            </p:nvSpPr>
            <p:spPr/>
            <p:txBody>
              <a:bodyPr>
                <a:normAutofit/>
              </a:bodyPr>
              <a:lstStyle/>
              <a:p>
                <a:r>
                  <a:rPr lang="en-US" sz="2400" dirty="0"/>
                  <a:t>Write our the logistic regression model;</a:t>
                </a:r>
              </a:p>
              <a:p>
                <a:pPr lvl="1"/>
                <a14:m>
                  <m:oMath xmlns:m="http://schemas.openxmlformats.org/officeDocument/2006/math">
                    <m:r>
                      <a:rPr lang="en-US" sz="2000" i="1">
                        <a:latin typeface="Cambria Math"/>
                      </a:rPr>
                      <m:t>𝑙𝑜𝑔𝑖𝑡</m:t>
                    </m:r>
                    <m:d>
                      <m:dPr>
                        <m:ctrlPr>
                          <a:rPr lang="en-US" sz="2000" i="1">
                            <a:latin typeface="Cambria Math" panose="02040503050406030204" pitchFamily="18" charset="0"/>
                          </a:rPr>
                        </m:ctrlPr>
                      </m:dPr>
                      <m:e>
                        <m:r>
                          <a:rPr lang="en-US" sz="2000" i="1">
                            <a:latin typeface="Cambria Math"/>
                          </a:rPr>
                          <m:t>𝜋</m:t>
                        </m:r>
                        <m:d>
                          <m:dPr>
                            <m:ctrlPr>
                              <a:rPr lang="en-US" sz="2000" i="1">
                                <a:latin typeface="Cambria Math" panose="02040503050406030204" pitchFamily="18" charset="0"/>
                              </a:rPr>
                            </m:ctrlPr>
                          </m:dPr>
                          <m:e>
                            <m:r>
                              <a:rPr lang="en-US" sz="2000" i="1">
                                <a:latin typeface="Cambria Math"/>
                              </a:rPr>
                              <m:t>𝑥</m:t>
                            </m:r>
                          </m:e>
                        </m:d>
                      </m:e>
                    </m:d>
                    <m:r>
                      <a:rPr lang="en-US" sz="2000" i="1">
                        <a:latin typeface="Cambria Math"/>
                      </a:rPr>
                      <m:t>=</m:t>
                    </m:r>
                    <m:r>
                      <a:rPr lang="en-US" sz="2000" i="1">
                        <a:latin typeface="Cambria Math"/>
                      </a:rPr>
                      <m:t>𝑔</m:t>
                    </m:r>
                    <m:d>
                      <m:dPr>
                        <m:ctrlPr>
                          <a:rPr lang="en-US" sz="2000" i="1">
                            <a:latin typeface="Cambria Math" panose="02040503050406030204" pitchFamily="18" charset="0"/>
                          </a:rPr>
                        </m:ctrlPr>
                      </m:dPr>
                      <m:e>
                        <m:r>
                          <a:rPr lang="en-US" sz="2000" i="1">
                            <a:latin typeface="Cambria Math"/>
                          </a:rPr>
                          <m:t>𝑥</m:t>
                        </m:r>
                      </m:e>
                    </m:d>
                    <m:r>
                      <a:rPr lang="en-US" sz="2000" i="1">
                        <a:latin typeface="Cambria Math"/>
                      </a:rPr>
                      <m:t>=</m:t>
                    </m:r>
                    <m:sSub>
                      <m:sSubPr>
                        <m:ctrlPr>
                          <a:rPr lang="en-US" sz="2000" i="1">
                            <a:latin typeface="Cambria Math" panose="02040503050406030204" pitchFamily="18" charset="0"/>
                          </a:rPr>
                        </m:ctrlPr>
                      </m:sSubPr>
                      <m:e>
                        <m:r>
                          <a:rPr lang="en-US" sz="2000" i="1">
                            <a:latin typeface="Cambria Math"/>
                          </a:rPr>
                          <m:t>𝛽</m:t>
                        </m:r>
                      </m:e>
                      <m:sub>
                        <m:r>
                          <a:rPr lang="en-US" sz="2000" i="1">
                            <a:latin typeface="Cambria Math"/>
                          </a:rPr>
                          <m:t>0</m:t>
                        </m:r>
                      </m:sub>
                    </m:sSub>
                    <m:r>
                      <a:rPr lang="en-US" sz="2000" i="1">
                        <a:latin typeface="Cambria Math"/>
                      </a:rPr>
                      <m:t>+</m:t>
                    </m:r>
                    <m:sSub>
                      <m:sSubPr>
                        <m:ctrlPr>
                          <a:rPr lang="en-US" sz="2000" i="1">
                            <a:latin typeface="Cambria Math" panose="02040503050406030204" pitchFamily="18" charset="0"/>
                          </a:rPr>
                        </m:ctrlPr>
                      </m:sSubPr>
                      <m:e>
                        <m:r>
                          <a:rPr lang="en-US" sz="2000" i="1">
                            <a:latin typeface="Cambria Math"/>
                          </a:rPr>
                          <m:t>𝛽</m:t>
                        </m:r>
                      </m:e>
                      <m:sub>
                        <m:r>
                          <a:rPr lang="en-US" sz="2000" i="1">
                            <a:latin typeface="Cambria Math"/>
                          </a:rPr>
                          <m:t>1</m:t>
                        </m:r>
                      </m:sub>
                    </m:sSub>
                    <m:sSub>
                      <m:sSubPr>
                        <m:ctrlPr>
                          <a:rPr lang="en-US" sz="2000" i="1">
                            <a:latin typeface="Cambria Math" panose="02040503050406030204" pitchFamily="18" charset="0"/>
                          </a:rPr>
                        </m:ctrlPr>
                      </m:sSubPr>
                      <m:e>
                        <m:r>
                          <a:rPr lang="en-US" sz="2000" i="1">
                            <a:latin typeface="Cambria Math"/>
                          </a:rPr>
                          <m:t>𝑥</m:t>
                        </m:r>
                      </m:e>
                      <m:sub>
                        <m:r>
                          <a:rPr lang="en-US" sz="2000" i="1">
                            <a:latin typeface="Cambria Math"/>
                          </a:rPr>
                          <m:t>1</m:t>
                        </m:r>
                      </m:sub>
                    </m:sSub>
                    <m:r>
                      <a:rPr lang="en-US" sz="2000" i="1">
                        <a:latin typeface="Cambria Math"/>
                      </a:rPr>
                      <m:t>+</m:t>
                    </m:r>
                    <m:sSub>
                      <m:sSubPr>
                        <m:ctrlPr>
                          <a:rPr lang="en-US" sz="2000" i="1">
                            <a:latin typeface="Cambria Math" panose="02040503050406030204" pitchFamily="18" charset="0"/>
                          </a:rPr>
                        </m:ctrlPr>
                      </m:sSubPr>
                      <m:e>
                        <m:r>
                          <a:rPr lang="en-US" sz="2000" i="1">
                            <a:latin typeface="Cambria Math"/>
                          </a:rPr>
                          <m:t>𝛽</m:t>
                        </m:r>
                      </m:e>
                      <m:sub>
                        <m:r>
                          <a:rPr lang="en-US" sz="2000" i="1">
                            <a:latin typeface="Cambria Math"/>
                          </a:rPr>
                          <m:t>2</m:t>
                        </m:r>
                      </m:sub>
                    </m:sSub>
                    <m:sSub>
                      <m:sSubPr>
                        <m:ctrlPr>
                          <a:rPr lang="en-US" sz="2000" i="1">
                            <a:latin typeface="Cambria Math" panose="02040503050406030204" pitchFamily="18" charset="0"/>
                          </a:rPr>
                        </m:ctrlPr>
                      </m:sSubPr>
                      <m:e>
                        <m:r>
                          <a:rPr lang="en-US" sz="2000" i="1">
                            <a:latin typeface="Cambria Math"/>
                          </a:rPr>
                          <m:t>𝑥</m:t>
                        </m:r>
                      </m:e>
                      <m:sub>
                        <m:r>
                          <a:rPr lang="en-US" sz="2000" i="1">
                            <a:latin typeface="Cambria Math"/>
                          </a:rPr>
                          <m:t>2</m:t>
                        </m:r>
                      </m:sub>
                    </m:sSub>
                  </m:oMath>
                </a14:m>
                <a:endParaRPr lang="en-US" sz="2000" dirty="0"/>
              </a:p>
              <a:p>
                <a:pPr marL="457200" lvl="1" indent="0">
                  <a:buNone/>
                </a:pPr>
                <a:r>
                  <a:rPr lang="en-US" sz="2000" dirty="0"/>
                  <a:t>Where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a:rPr>
                          <m:t>𝑥</m:t>
                        </m:r>
                      </m:e>
                      <m:sub>
                        <m:r>
                          <a:rPr lang="en-US" sz="2000" i="1">
                            <a:latin typeface="Cambria Math"/>
                          </a:rPr>
                          <m:t>1</m:t>
                        </m:r>
                      </m:sub>
                    </m:sSub>
                  </m:oMath>
                </a14:m>
                <a:r>
                  <a:rPr lang="en-US" sz="2000" dirty="0"/>
                  <a:t> is the risk factor (</a:t>
                </a:r>
                <a14:m>
                  <m:oMath xmlns:m="http://schemas.openxmlformats.org/officeDocument/2006/math">
                    <m:sSub>
                      <m:sSubPr>
                        <m:ctrlPr>
                          <a:rPr lang="en-US" sz="2000" i="1">
                            <a:latin typeface="Cambria Math" panose="02040503050406030204" pitchFamily="18" charset="0"/>
                          </a:rPr>
                        </m:ctrlPr>
                      </m:sSubPr>
                      <m:e>
                        <m:r>
                          <a:rPr lang="en-US" sz="2000" i="1">
                            <a:latin typeface="Cambria Math"/>
                          </a:rPr>
                          <m:t>𝑥</m:t>
                        </m:r>
                      </m:e>
                      <m:sub>
                        <m:r>
                          <a:rPr lang="en-US" sz="2000" i="1">
                            <a:latin typeface="Cambria Math"/>
                          </a:rPr>
                          <m:t>1</m:t>
                        </m:r>
                      </m:sub>
                    </m:sSub>
                    <m:r>
                      <a:rPr lang="en-US" sz="2000">
                        <a:latin typeface="Cambria Math"/>
                      </a:rPr>
                      <m:t>=0 </m:t>
                    </m:r>
                    <m:d>
                      <m:dPr>
                        <m:ctrlPr>
                          <a:rPr lang="en-US" sz="2000" i="1">
                            <a:latin typeface="Cambria Math" panose="02040503050406030204" pitchFamily="18" charset="0"/>
                          </a:rPr>
                        </m:ctrlPr>
                      </m:dPr>
                      <m:e>
                        <m:r>
                          <m:rPr>
                            <m:sty m:val="p"/>
                          </m:rPr>
                          <a:rPr lang="en-US" sz="2000">
                            <a:latin typeface="Cambria Math"/>
                          </a:rPr>
                          <m:t>unexposed</m:t>
                        </m:r>
                        <m:r>
                          <a:rPr lang="en-US" sz="2000">
                            <a:latin typeface="Cambria Math"/>
                          </a:rPr>
                          <m:t> </m:t>
                        </m:r>
                        <m:r>
                          <m:rPr>
                            <m:sty m:val="p"/>
                          </m:rPr>
                          <a:rPr lang="en-US" sz="2000">
                            <a:latin typeface="Cambria Math"/>
                          </a:rPr>
                          <m:t>group</m:t>
                        </m:r>
                      </m:e>
                    </m:d>
                    <m:r>
                      <m:rPr>
                        <m:sty m:val="p"/>
                      </m:rPr>
                      <a:rPr lang="en-US" sz="2000">
                        <a:latin typeface="Cambria Math"/>
                      </a:rPr>
                      <m:t>or</m:t>
                    </m:r>
                    <m:r>
                      <a:rPr lang="en-US" sz="2000">
                        <a:latin typeface="Cambria Math"/>
                      </a:rPr>
                      <m:t> </m:t>
                    </m:r>
                    <m:sSub>
                      <m:sSubPr>
                        <m:ctrlPr>
                          <a:rPr lang="en-US" sz="2000" i="1">
                            <a:latin typeface="Cambria Math" panose="02040503050406030204" pitchFamily="18" charset="0"/>
                          </a:rPr>
                        </m:ctrlPr>
                      </m:sSubPr>
                      <m:e>
                        <m:r>
                          <m:rPr>
                            <m:sty m:val="p"/>
                          </m:rPr>
                          <a:rPr lang="en-US" sz="2000">
                            <a:latin typeface="Cambria Math"/>
                          </a:rPr>
                          <m:t>x</m:t>
                        </m:r>
                      </m:e>
                      <m:sub>
                        <m:r>
                          <a:rPr lang="en-US" sz="2000">
                            <a:latin typeface="Cambria Math"/>
                          </a:rPr>
                          <m:t>1</m:t>
                        </m:r>
                      </m:sub>
                    </m:sSub>
                    <m:r>
                      <a:rPr lang="en-US" sz="2000">
                        <a:latin typeface="Cambria Math"/>
                      </a:rPr>
                      <m:t>=1(</m:t>
                    </m:r>
                    <m:r>
                      <m:rPr>
                        <m:sty m:val="p"/>
                      </m:rPr>
                      <a:rPr lang="en-US" sz="2000">
                        <a:latin typeface="Cambria Math"/>
                      </a:rPr>
                      <m:t>exposed</m:t>
                    </m:r>
                    <m:r>
                      <a:rPr lang="en-US" sz="2000">
                        <a:latin typeface="Cambria Math"/>
                      </a:rPr>
                      <m:t> </m:t>
                    </m:r>
                    <m:r>
                      <m:rPr>
                        <m:sty m:val="p"/>
                      </m:rPr>
                      <a:rPr lang="en-US" sz="2000">
                        <a:latin typeface="Cambria Math"/>
                      </a:rPr>
                      <m:t>group</m:t>
                    </m:r>
                    <m:r>
                      <a:rPr lang="en-US" sz="2000">
                        <a:latin typeface="Cambria Math"/>
                      </a:rPr>
                      <m:t>))</m:t>
                    </m:r>
                  </m:oMath>
                </a14:m>
                <a:endParaRPr lang="en-US" sz="2000" dirty="0"/>
              </a:p>
              <a:p>
                <a:pPr marL="457200" lvl="1" indent="0">
                  <a:buNone/>
                </a:pPr>
                <a14:m>
                  <m:oMath xmlns:m="http://schemas.openxmlformats.org/officeDocument/2006/math">
                    <m:sSub>
                      <m:sSubPr>
                        <m:ctrlPr>
                          <a:rPr lang="en-US" sz="2000" i="1">
                            <a:latin typeface="Cambria Math" panose="02040503050406030204" pitchFamily="18" charset="0"/>
                          </a:rPr>
                        </m:ctrlPr>
                      </m:sSubPr>
                      <m:e>
                        <m:r>
                          <a:rPr lang="en-US" sz="2000" i="1">
                            <a:latin typeface="Cambria Math"/>
                          </a:rPr>
                          <m:t>𝑥</m:t>
                        </m:r>
                      </m:e>
                      <m:sub>
                        <m:r>
                          <a:rPr lang="en-US" sz="2000" i="1">
                            <a:latin typeface="Cambria Math"/>
                          </a:rPr>
                          <m:t>2</m:t>
                        </m:r>
                      </m:sub>
                    </m:sSub>
                  </m:oMath>
                </a14:m>
                <a:r>
                  <a:rPr lang="en-US" sz="2000" dirty="0"/>
                  <a:t> is age, a continuous variable, like age. </a:t>
                </a:r>
              </a:p>
              <a:p>
                <a:pPr lvl="1"/>
                <a:r>
                  <a:rPr lang="en-US" sz="2000" dirty="0"/>
                  <a:t>Let mean of age be </a:t>
                </a:r>
                <a14:m>
                  <m:oMath xmlns:m="http://schemas.openxmlformats.org/officeDocument/2006/math">
                    <m:acc>
                      <m:accPr>
                        <m:chr m:val="̅"/>
                        <m:ctrlPr>
                          <a:rPr lang="en-US" sz="2000" i="1">
                            <a:latin typeface="Cambria Math" panose="02040503050406030204" pitchFamily="18" charset="0"/>
                          </a:rPr>
                        </m:ctrlPr>
                      </m:accPr>
                      <m:e>
                        <m:sSub>
                          <m:sSubPr>
                            <m:ctrlPr>
                              <a:rPr lang="en-US" sz="2000" i="1">
                                <a:latin typeface="Cambria Math" panose="02040503050406030204" pitchFamily="18" charset="0"/>
                              </a:rPr>
                            </m:ctrlPr>
                          </m:sSubPr>
                          <m:e>
                            <m:r>
                              <a:rPr lang="en-US" sz="2000" i="1">
                                <a:latin typeface="Cambria Math"/>
                              </a:rPr>
                              <m:t>𝑎</m:t>
                            </m:r>
                          </m:e>
                          <m:sub>
                            <m:r>
                              <a:rPr lang="en-US" sz="2000" i="1">
                                <a:latin typeface="Cambria Math"/>
                              </a:rPr>
                              <m:t>0</m:t>
                            </m:r>
                          </m:sub>
                        </m:sSub>
                      </m:e>
                    </m:acc>
                  </m:oMath>
                </a14:m>
                <a:r>
                  <a:rPr lang="en-US" sz="2000" dirty="0"/>
                  <a:t> (for unexposed group) and </a:t>
                </a:r>
                <a14:m>
                  <m:oMath xmlns:m="http://schemas.openxmlformats.org/officeDocument/2006/math">
                    <m:acc>
                      <m:accPr>
                        <m:chr m:val="̅"/>
                        <m:ctrlPr>
                          <a:rPr lang="en-US" sz="2000" i="1">
                            <a:latin typeface="Cambria Math" panose="02040503050406030204" pitchFamily="18" charset="0"/>
                          </a:rPr>
                        </m:ctrlPr>
                      </m:accPr>
                      <m:e>
                        <m:sSub>
                          <m:sSubPr>
                            <m:ctrlPr>
                              <a:rPr lang="en-US" sz="2000" i="1">
                                <a:latin typeface="Cambria Math" panose="02040503050406030204" pitchFamily="18" charset="0"/>
                              </a:rPr>
                            </m:ctrlPr>
                          </m:sSubPr>
                          <m:e>
                            <m:r>
                              <a:rPr lang="en-US" sz="2000" i="1">
                                <a:latin typeface="Cambria Math"/>
                              </a:rPr>
                              <m:t>𝑎</m:t>
                            </m:r>
                          </m:e>
                          <m:sub>
                            <m:r>
                              <a:rPr lang="en-US" sz="2000" i="1">
                                <a:latin typeface="Cambria Math"/>
                              </a:rPr>
                              <m:t>1</m:t>
                            </m:r>
                          </m:sub>
                        </m:sSub>
                      </m:e>
                    </m:acc>
                  </m:oMath>
                </a14:m>
                <a:r>
                  <a:rPr lang="en-US" sz="2000" dirty="0"/>
                  <a:t> (for exposed group), and let </a:t>
                </a:r>
                <a14:m>
                  <m:oMath xmlns:m="http://schemas.openxmlformats.org/officeDocument/2006/math">
                    <m:acc>
                      <m:accPr>
                        <m:chr m:val="̅"/>
                        <m:ctrlPr>
                          <a:rPr lang="en-US" sz="2000" i="1">
                            <a:latin typeface="Cambria Math" panose="02040503050406030204" pitchFamily="18" charset="0"/>
                          </a:rPr>
                        </m:ctrlPr>
                      </m:accPr>
                      <m:e>
                        <m:r>
                          <a:rPr lang="en-US" sz="2000" i="1">
                            <a:latin typeface="Cambria Math"/>
                          </a:rPr>
                          <m:t>𝑎</m:t>
                        </m:r>
                      </m:e>
                    </m:acc>
                  </m:oMath>
                </a14:m>
                <a:r>
                  <a:rPr lang="en-US" sz="2000" dirty="0"/>
                  <a:t> be the overall mean of age.</a:t>
                </a:r>
              </a:p>
              <a:p>
                <a:pPr lvl="1"/>
                <a:endParaRPr lang="en-US" sz="2000" dirty="0"/>
              </a:p>
              <a:p>
                <a:pPr lvl="1"/>
                <a:r>
                  <a:rPr lang="en-US" sz="2000" dirty="0"/>
                  <a:t>Unadjusted difference in logits at their respective mean ages:</a:t>
                </a:r>
              </a:p>
              <a:p>
                <a:pPr marL="457200" lvl="1" indent="0">
                  <a:buNone/>
                </a:pPr>
                <a:r>
                  <a:rPr lang="en-US" sz="2000" dirty="0"/>
                  <a:t>		 </a:t>
                </a:r>
                <a14:m>
                  <m:oMath xmlns:m="http://schemas.openxmlformats.org/officeDocument/2006/math">
                    <m:r>
                      <a:rPr lang="en-US" sz="2000" i="1">
                        <a:latin typeface="Cambria Math"/>
                      </a:rPr>
                      <m:t>𝑔</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a:rPr>
                              <m:t>𝑥</m:t>
                            </m:r>
                          </m:e>
                          <m:sub>
                            <m:r>
                              <a:rPr lang="en-US" sz="2000" i="1">
                                <a:latin typeface="Cambria Math"/>
                              </a:rPr>
                              <m:t>1</m:t>
                            </m:r>
                          </m:sub>
                        </m:sSub>
                        <m:r>
                          <a:rPr lang="en-US" sz="2000" i="1">
                            <a:latin typeface="Cambria Math"/>
                          </a:rPr>
                          <m:t>=1</m:t>
                        </m:r>
                      </m:e>
                    </m:d>
                    <m:r>
                      <a:rPr lang="en-US" sz="2000" i="1">
                        <a:latin typeface="Cambria Math"/>
                      </a:rPr>
                      <m:t>−</m:t>
                    </m:r>
                    <m:r>
                      <a:rPr lang="en-US" sz="2000" i="1">
                        <a:latin typeface="Cambria Math"/>
                      </a:rPr>
                      <m:t>𝑔</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a:rPr>
                              <m:t>𝑥</m:t>
                            </m:r>
                          </m:e>
                          <m:sub>
                            <m:r>
                              <a:rPr lang="en-US" sz="2000" i="1">
                                <a:latin typeface="Cambria Math"/>
                              </a:rPr>
                              <m:t>1</m:t>
                            </m:r>
                          </m:sub>
                        </m:sSub>
                        <m:r>
                          <a:rPr lang="en-US" sz="2000" i="1">
                            <a:latin typeface="Cambria Math"/>
                          </a:rPr>
                          <m:t>=0</m:t>
                        </m:r>
                      </m:e>
                    </m:d>
                    <m:r>
                      <a:rPr lang="en-US" sz="2000" i="1">
                        <a:latin typeface="Cambria Math"/>
                      </a:rPr>
                      <m:t>=</m:t>
                    </m:r>
                    <m:sSub>
                      <m:sSubPr>
                        <m:ctrlPr>
                          <a:rPr lang="en-US" sz="2000" i="1">
                            <a:latin typeface="Cambria Math" panose="02040503050406030204" pitchFamily="18" charset="0"/>
                          </a:rPr>
                        </m:ctrlPr>
                      </m:sSubPr>
                      <m:e>
                        <m:r>
                          <a:rPr lang="en-US" sz="2000" i="1">
                            <a:latin typeface="Cambria Math"/>
                          </a:rPr>
                          <m:t>𝛽</m:t>
                        </m:r>
                      </m:e>
                      <m:sub>
                        <m:r>
                          <a:rPr lang="en-US" sz="2000" i="1">
                            <a:latin typeface="Cambria Math"/>
                          </a:rPr>
                          <m:t>1</m:t>
                        </m:r>
                      </m:sub>
                    </m:sSub>
                    <m:r>
                      <a:rPr lang="en-US" sz="2000" i="1">
                        <a:latin typeface="Cambria Math"/>
                      </a:rPr>
                      <m:t>+</m:t>
                    </m:r>
                    <m:sSub>
                      <m:sSubPr>
                        <m:ctrlPr>
                          <a:rPr lang="en-US" sz="2000" i="1">
                            <a:latin typeface="Cambria Math" panose="02040503050406030204" pitchFamily="18" charset="0"/>
                          </a:rPr>
                        </m:ctrlPr>
                      </m:sSubPr>
                      <m:e>
                        <m:r>
                          <a:rPr lang="en-US" sz="2000" i="1">
                            <a:latin typeface="Cambria Math"/>
                          </a:rPr>
                          <m:t>𝛽</m:t>
                        </m:r>
                      </m:e>
                      <m:sub>
                        <m:r>
                          <a:rPr lang="en-US" sz="2000" i="1">
                            <a:latin typeface="Cambria Math"/>
                          </a:rPr>
                          <m:t>2</m:t>
                        </m:r>
                      </m:sub>
                    </m:sSub>
                    <m:r>
                      <a:rPr lang="en-US" sz="2000" i="1">
                        <a:latin typeface="Cambria Math"/>
                      </a:rPr>
                      <m:t>(</m:t>
                    </m:r>
                    <m:acc>
                      <m:accPr>
                        <m:chr m:val="̅"/>
                        <m:ctrlPr>
                          <a:rPr lang="en-US" sz="2000" i="1">
                            <a:latin typeface="Cambria Math" panose="02040503050406030204" pitchFamily="18" charset="0"/>
                          </a:rPr>
                        </m:ctrlPr>
                      </m:accPr>
                      <m:e>
                        <m:sSub>
                          <m:sSubPr>
                            <m:ctrlPr>
                              <a:rPr lang="en-US" sz="2000" i="1">
                                <a:latin typeface="Cambria Math" panose="02040503050406030204" pitchFamily="18" charset="0"/>
                              </a:rPr>
                            </m:ctrlPr>
                          </m:sSubPr>
                          <m:e>
                            <m:r>
                              <a:rPr lang="en-US" sz="2000" i="1">
                                <a:latin typeface="Cambria Math"/>
                              </a:rPr>
                              <m:t>𝑎</m:t>
                            </m:r>
                          </m:e>
                          <m:sub>
                            <m:r>
                              <a:rPr lang="en-US" sz="2000" i="1">
                                <a:latin typeface="Cambria Math"/>
                              </a:rPr>
                              <m:t>1</m:t>
                            </m:r>
                          </m:sub>
                        </m:sSub>
                      </m:e>
                    </m:acc>
                    <m:r>
                      <a:rPr lang="en-US" sz="2000">
                        <a:latin typeface="Cambria Math"/>
                      </a:rPr>
                      <m:t>−</m:t>
                    </m:r>
                    <m:acc>
                      <m:accPr>
                        <m:chr m:val="̅"/>
                        <m:ctrlPr>
                          <a:rPr lang="en-US" sz="2000" i="1">
                            <a:latin typeface="Cambria Math" panose="02040503050406030204" pitchFamily="18" charset="0"/>
                          </a:rPr>
                        </m:ctrlPr>
                      </m:accPr>
                      <m:e>
                        <m:sSub>
                          <m:sSubPr>
                            <m:ctrlPr>
                              <a:rPr lang="en-US" sz="2000" i="1">
                                <a:latin typeface="Cambria Math" panose="02040503050406030204" pitchFamily="18" charset="0"/>
                              </a:rPr>
                            </m:ctrlPr>
                          </m:sSubPr>
                          <m:e>
                            <m:r>
                              <a:rPr lang="en-US" sz="2000" i="1">
                                <a:latin typeface="Cambria Math"/>
                              </a:rPr>
                              <m:t>𝑎</m:t>
                            </m:r>
                          </m:e>
                          <m:sub>
                            <m:r>
                              <a:rPr lang="en-US" sz="2000" i="1">
                                <a:latin typeface="Cambria Math"/>
                              </a:rPr>
                              <m:t>0</m:t>
                            </m:r>
                          </m:sub>
                        </m:sSub>
                      </m:e>
                    </m:acc>
                    <m:r>
                      <a:rPr lang="en-US" sz="2000">
                        <a:latin typeface="Cambria Math"/>
                      </a:rPr>
                      <m:t>)</m:t>
                    </m:r>
                  </m:oMath>
                </a14:m>
                <a:endParaRPr lang="en-US" sz="2000" dirty="0"/>
              </a:p>
              <a:p>
                <a:pPr marL="457200" lvl="1" indent="0">
                  <a:buNone/>
                </a:pPr>
                <a:endParaRPr lang="en-US" sz="2000" dirty="0"/>
              </a:p>
            </p:txBody>
          </p:sp>
        </mc:Choice>
        <mc:Fallback>
          <p:sp>
            <p:nvSpPr>
              <p:cNvPr id="3" name="Content Placeholder 2"/>
              <p:cNvSpPr>
                <a:spLocks noGrp="1" noRot="1" noChangeAspect="1" noMove="1" noResize="1" noEditPoints="1" noAdjustHandles="1" noChangeArrowheads="1" noChangeShapeType="1" noTextEdit="1"/>
              </p:cNvSpPr>
              <p:nvPr>
                <p:ph sz="quarter" idx="14"/>
              </p:nvPr>
            </p:nvSpPr>
            <p:spPr>
              <a:blipFill>
                <a:blip r:embed="rId2"/>
                <a:stretch>
                  <a:fillRect l="-972" t="-1171"/>
                </a:stretch>
              </a:blipFill>
            </p:spPr>
            <p:txBody>
              <a:bodyPr/>
              <a:lstStyle/>
              <a:p>
                <a:r>
                  <a:rPr lang="en-US">
                    <a:noFill/>
                  </a:rPr>
                  <a:t> </a:t>
                </a:r>
              </a:p>
            </p:txBody>
          </p:sp>
        </mc:Fallback>
      </mc:AlternateContent>
      <p:sp>
        <p:nvSpPr>
          <p:cNvPr id="5" name="Oval 4">
            <a:extLst>
              <a:ext uri="{FF2B5EF4-FFF2-40B4-BE49-F238E27FC236}">
                <a16:creationId xmlns:a16="http://schemas.microsoft.com/office/drawing/2014/main" id="{4D035B09-183A-544C-9C70-33C2ABCB68C8}"/>
              </a:ext>
            </a:extLst>
          </p:cNvPr>
          <p:cNvSpPr/>
          <p:nvPr/>
        </p:nvSpPr>
        <p:spPr>
          <a:xfrm>
            <a:off x="7162800" y="4762500"/>
            <a:ext cx="1828800" cy="990600"/>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Date Placeholder 5">
            <a:extLst>
              <a:ext uri="{FF2B5EF4-FFF2-40B4-BE49-F238E27FC236}">
                <a16:creationId xmlns:a16="http://schemas.microsoft.com/office/drawing/2014/main" id="{39F98CF1-FE95-6108-8710-0AC0AD4A3277}"/>
              </a:ext>
            </a:extLst>
          </p:cNvPr>
          <p:cNvSpPr>
            <a:spLocks noGrp="1"/>
          </p:cNvSpPr>
          <p:nvPr>
            <p:ph type="dt" sz="half" idx="10"/>
          </p:nvPr>
        </p:nvSpPr>
        <p:spPr/>
        <p:txBody>
          <a:bodyPr/>
          <a:lstStyle/>
          <a:p>
            <a:r>
              <a:rPr lang="en-US"/>
              <a:t>April 26, 2023</a:t>
            </a:r>
          </a:p>
        </p:txBody>
      </p:sp>
      <p:sp>
        <p:nvSpPr>
          <p:cNvPr id="7" name="Footer Placeholder 6">
            <a:extLst>
              <a:ext uri="{FF2B5EF4-FFF2-40B4-BE49-F238E27FC236}">
                <a16:creationId xmlns:a16="http://schemas.microsoft.com/office/drawing/2014/main" id="{4DD8323E-A875-A3C0-590E-869AA02BA502}"/>
              </a:ext>
            </a:extLst>
          </p:cNvPr>
          <p:cNvSpPr>
            <a:spLocks noGrp="1"/>
          </p:cNvSpPr>
          <p:nvPr>
            <p:ph type="ftr" sz="quarter" idx="11"/>
          </p:nvPr>
        </p:nvSpPr>
        <p:spPr/>
        <p:txBody>
          <a:bodyPr/>
          <a:lstStyle/>
          <a:p>
            <a:r>
              <a:rPr lang="en-US"/>
              <a:t>Class 8 Notes</a:t>
            </a:r>
          </a:p>
        </p:txBody>
      </p:sp>
    </p:spTree>
    <p:extLst>
      <p:ext uri="{BB962C8B-B14F-4D97-AF65-F5344CB8AC3E}">
        <p14:creationId xmlns:p14="http://schemas.microsoft.com/office/powerpoint/2010/main" val="1651535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a:t>
            </a:r>
            <a:r>
              <a:rPr lang="en-US" i="1" dirty="0"/>
              <a:t>controlling for</a:t>
            </a:r>
            <a:r>
              <a:rPr lang="en-US" dirty="0"/>
              <a:t>” Means (III)</a:t>
            </a:r>
          </a:p>
        </p:txBody>
      </p:sp>
      <mc:AlternateContent xmlns:mc="http://schemas.openxmlformats.org/markup-compatibility/2006">
        <mc:Choice xmlns:a14="http://schemas.microsoft.com/office/drawing/2010/main" Requires="a14">
          <p:sp>
            <p:nvSpPr>
              <p:cNvPr id="3" name="Content Placeholder 2"/>
              <p:cNvSpPr>
                <a:spLocks noGrp="1"/>
              </p:cNvSpPr>
              <p:nvPr>
                <p:ph sz="quarter" idx="14"/>
              </p:nvPr>
            </p:nvSpPr>
            <p:spPr/>
            <p:txBody>
              <a:bodyPr>
                <a:normAutofit/>
              </a:bodyPr>
              <a:lstStyle/>
              <a:p>
                <a:r>
                  <a:rPr lang="en-US" sz="2400" dirty="0"/>
                  <a:t>When controlling for the a continuous variable, we compute the log odds for the two groups (exposed vs. unexposed) </a:t>
                </a:r>
                <a:r>
                  <a:rPr lang="en-US" sz="2400" u="sng" dirty="0"/>
                  <a:t>at some common value of age</a:t>
                </a:r>
                <a:r>
                  <a:rPr lang="en-US" sz="2400" dirty="0"/>
                  <a:t>.</a:t>
                </a:r>
              </a:p>
              <a:p>
                <a:pPr marL="0" indent="0">
                  <a:buNone/>
                </a:pPr>
                <a:endParaRPr lang="en-US" sz="2400" dirty="0"/>
              </a:p>
              <a:p>
                <a:pPr lvl="1"/>
                <a:r>
                  <a:rPr lang="en-US" sz="2000" dirty="0"/>
                  <a:t>A typical choice is the overall mean of age for the two groups. </a:t>
                </a:r>
              </a:p>
              <a:p>
                <a:pPr marL="457200" lvl="1" indent="0">
                  <a:buNone/>
                </a:pPr>
                <a:endParaRPr lang="en-US" sz="2000" dirty="0"/>
              </a:p>
              <a:p>
                <a:pPr lvl="1"/>
                <a:r>
                  <a:rPr lang="en-US" sz="2000" dirty="0"/>
                  <a:t>Adjusted difference in logits at overall mean age: </a:t>
                </a:r>
                <a:endParaRPr lang="en-US" sz="2000" i="1" dirty="0">
                  <a:latin typeface="Cambria Math"/>
                </a:endParaRPr>
              </a:p>
              <a:p>
                <a:pPr marL="457200" lvl="1" indent="0">
                  <a:buNone/>
                </a:pPr>
                <a14:m>
                  <m:oMathPara xmlns:m="http://schemas.openxmlformats.org/officeDocument/2006/math">
                    <m:oMathParaPr>
                      <m:jc m:val="centerGroup"/>
                    </m:oMathParaPr>
                    <m:oMath xmlns:m="http://schemas.openxmlformats.org/officeDocument/2006/math">
                      <m:r>
                        <a:rPr lang="en-US" sz="2000" i="1">
                          <a:latin typeface="Cambria Math"/>
                        </a:rPr>
                        <m:t>𝑔</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a:rPr>
                                <m:t>𝑥</m:t>
                              </m:r>
                            </m:e>
                            <m:sub>
                              <m:r>
                                <a:rPr lang="en-US" sz="2000" i="1">
                                  <a:latin typeface="Cambria Math"/>
                                </a:rPr>
                                <m:t>1</m:t>
                              </m:r>
                            </m:sub>
                          </m:sSub>
                          <m:r>
                            <a:rPr lang="en-US" sz="2000" i="1">
                              <a:latin typeface="Cambria Math"/>
                            </a:rPr>
                            <m:t>=1</m:t>
                          </m:r>
                        </m:e>
                      </m:d>
                      <m:r>
                        <a:rPr lang="en-US" sz="2000" i="1">
                          <a:latin typeface="Cambria Math"/>
                        </a:rPr>
                        <m:t>−</m:t>
                      </m:r>
                      <m:r>
                        <a:rPr lang="en-US" sz="2000" i="1">
                          <a:latin typeface="Cambria Math"/>
                        </a:rPr>
                        <m:t>𝑔</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a:rPr>
                                <m:t>𝑥</m:t>
                              </m:r>
                            </m:e>
                            <m:sub>
                              <m:r>
                                <a:rPr lang="en-US" sz="2000" i="1">
                                  <a:latin typeface="Cambria Math"/>
                                </a:rPr>
                                <m:t>1</m:t>
                              </m:r>
                            </m:sub>
                          </m:sSub>
                          <m:r>
                            <a:rPr lang="en-US" sz="2000" i="1">
                              <a:latin typeface="Cambria Math"/>
                            </a:rPr>
                            <m:t>=0</m:t>
                          </m:r>
                        </m:e>
                      </m:d>
                      <m:r>
                        <a:rPr lang="en-US" sz="2000" i="1">
                          <a:latin typeface="Cambria Math"/>
                        </a:rPr>
                        <m:t>=</m:t>
                      </m:r>
                      <m:sSub>
                        <m:sSubPr>
                          <m:ctrlPr>
                            <a:rPr lang="en-US" sz="2000" i="1">
                              <a:latin typeface="Cambria Math" panose="02040503050406030204" pitchFamily="18" charset="0"/>
                            </a:rPr>
                          </m:ctrlPr>
                        </m:sSubPr>
                        <m:e>
                          <m:r>
                            <a:rPr lang="en-US" sz="2000" i="1">
                              <a:latin typeface="Cambria Math"/>
                            </a:rPr>
                            <m:t>𝛽</m:t>
                          </m:r>
                        </m:e>
                        <m:sub>
                          <m:r>
                            <a:rPr lang="en-US" sz="2000" i="1">
                              <a:latin typeface="Cambria Math"/>
                            </a:rPr>
                            <m:t>1</m:t>
                          </m:r>
                        </m:sub>
                      </m:sSub>
                      <m:r>
                        <a:rPr lang="en-US" sz="2000" i="1">
                          <a:latin typeface="Cambria Math"/>
                        </a:rPr>
                        <m:t>+</m:t>
                      </m:r>
                      <m:sSub>
                        <m:sSubPr>
                          <m:ctrlPr>
                            <a:rPr lang="en-US" sz="2000" i="1">
                              <a:latin typeface="Cambria Math" panose="02040503050406030204" pitchFamily="18" charset="0"/>
                            </a:rPr>
                          </m:ctrlPr>
                        </m:sSubPr>
                        <m:e>
                          <m:r>
                            <a:rPr lang="en-US" sz="2000" i="1">
                              <a:latin typeface="Cambria Math"/>
                            </a:rPr>
                            <m:t>𝛽</m:t>
                          </m:r>
                        </m:e>
                        <m:sub>
                          <m:r>
                            <a:rPr lang="en-US" sz="2000" i="1">
                              <a:latin typeface="Cambria Math"/>
                            </a:rPr>
                            <m:t>2</m:t>
                          </m:r>
                        </m:sub>
                      </m:sSub>
                      <m:d>
                        <m:dPr>
                          <m:ctrlPr>
                            <a:rPr lang="en-US" sz="2000" i="1">
                              <a:latin typeface="Cambria Math" panose="02040503050406030204" pitchFamily="18" charset="0"/>
                            </a:rPr>
                          </m:ctrlPr>
                        </m:dPr>
                        <m:e>
                          <m:acc>
                            <m:accPr>
                              <m:chr m:val="̅"/>
                              <m:ctrlPr>
                                <a:rPr lang="en-US" sz="2000" i="1">
                                  <a:latin typeface="Cambria Math" panose="02040503050406030204" pitchFamily="18" charset="0"/>
                                </a:rPr>
                              </m:ctrlPr>
                            </m:accPr>
                            <m:e>
                              <m:r>
                                <a:rPr lang="en-US" sz="2000" i="1">
                                  <a:latin typeface="Cambria Math"/>
                                </a:rPr>
                                <m:t>𝑎</m:t>
                              </m:r>
                            </m:e>
                          </m:acc>
                          <m:r>
                            <a:rPr lang="en-US" sz="2000">
                              <a:latin typeface="Cambria Math"/>
                            </a:rPr>
                            <m:t>−</m:t>
                          </m:r>
                          <m:acc>
                            <m:accPr>
                              <m:chr m:val="̅"/>
                              <m:ctrlPr>
                                <a:rPr lang="en-US" sz="2000" i="1">
                                  <a:latin typeface="Cambria Math" panose="02040503050406030204" pitchFamily="18" charset="0"/>
                                </a:rPr>
                              </m:ctrlPr>
                            </m:accPr>
                            <m:e>
                              <m:r>
                                <a:rPr lang="en-US" sz="2000" i="1">
                                  <a:latin typeface="Cambria Math"/>
                                </a:rPr>
                                <m:t>𝑎</m:t>
                              </m:r>
                            </m:e>
                          </m:acc>
                        </m:e>
                      </m:d>
                      <m:r>
                        <a:rPr lang="en-US" sz="2000">
                          <a:latin typeface="Cambria Math"/>
                        </a:rPr>
                        <m:t>=</m:t>
                      </m:r>
                      <m:sSub>
                        <m:sSubPr>
                          <m:ctrlPr>
                            <a:rPr lang="en-US" sz="2000" i="1">
                              <a:latin typeface="Cambria Math" panose="02040503050406030204" pitchFamily="18" charset="0"/>
                            </a:rPr>
                          </m:ctrlPr>
                        </m:sSubPr>
                        <m:e>
                          <m:r>
                            <a:rPr lang="en-US" sz="2000" i="1">
                              <a:latin typeface="Cambria Math"/>
                            </a:rPr>
                            <m:t>𝛽</m:t>
                          </m:r>
                        </m:e>
                        <m:sub>
                          <m:r>
                            <a:rPr lang="en-US" sz="2000" i="1">
                              <a:latin typeface="Cambria Math"/>
                            </a:rPr>
                            <m:t>1</m:t>
                          </m:r>
                        </m:sub>
                      </m:sSub>
                    </m:oMath>
                  </m:oMathPara>
                </a14:m>
                <a:endParaRPr lang="en-US" sz="2000" dirty="0"/>
              </a:p>
              <a:p>
                <a:endParaRPr lang="en-US" sz="2400" dirty="0"/>
              </a:p>
              <a:p>
                <a:pPr lvl="1"/>
                <a:r>
                  <a:rPr lang="en-US" sz="2000" dirty="0"/>
                  <a:t>Note that adjustment by continuous x will not have an impact if:</a:t>
                </a:r>
              </a:p>
              <a:p>
                <a:pPr lvl="2"/>
                <a:r>
                  <a:rPr lang="en-US" sz="1800" dirty="0"/>
                  <a:t>If </a:t>
                </a:r>
                <a14:m>
                  <m:oMath xmlns:m="http://schemas.openxmlformats.org/officeDocument/2006/math">
                    <m:sSub>
                      <m:sSubPr>
                        <m:ctrlPr>
                          <a:rPr lang="en-US" sz="1800" i="1">
                            <a:latin typeface="Cambria Math" panose="02040503050406030204" pitchFamily="18" charset="0"/>
                          </a:rPr>
                        </m:ctrlPr>
                      </m:sSubPr>
                      <m:e>
                        <m:r>
                          <a:rPr lang="en-US" sz="1800" i="1">
                            <a:latin typeface="Cambria Math"/>
                          </a:rPr>
                          <m:t>𝛽</m:t>
                        </m:r>
                      </m:e>
                      <m:sub>
                        <m:r>
                          <a:rPr lang="en-US" sz="1800" i="1">
                            <a:latin typeface="Cambria Math"/>
                          </a:rPr>
                          <m:t>2</m:t>
                        </m:r>
                      </m:sub>
                    </m:sSub>
                    <m:r>
                      <a:rPr lang="en-US" sz="1800" i="1">
                        <a:latin typeface="Cambria Math"/>
                      </a:rPr>
                      <m:t>=0</m:t>
                    </m:r>
                  </m:oMath>
                </a14:m>
                <a:r>
                  <a:rPr lang="en-US" sz="1800" dirty="0"/>
                  <a:t> or if </a:t>
                </a:r>
                <a14:m>
                  <m:oMath xmlns:m="http://schemas.openxmlformats.org/officeDocument/2006/math">
                    <m:d>
                      <m:dPr>
                        <m:ctrlPr>
                          <a:rPr lang="en-US" sz="1800" i="1">
                            <a:latin typeface="Cambria Math" panose="02040503050406030204" pitchFamily="18" charset="0"/>
                          </a:rPr>
                        </m:ctrlPr>
                      </m:dPr>
                      <m:e>
                        <m:acc>
                          <m:accPr>
                            <m:chr m:val="̅"/>
                            <m:ctrlPr>
                              <a:rPr lang="en-US" sz="1800" i="1">
                                <a:latin typeface="Cambria Math" panose="02040503050406030204" pitchFamily="18" charset="0"/>
                              </a:rPr>
                            </m:ctrlPr>
                          </m:accPr>
                          <m:e>
                            <m:sSub>
                              <m:sSubPr>
                                <m:ctrlPr>
                                  <a:rPr lang="en-US" sz="1800" i="1">
                                    <a:latin typeface="Cambria Math" panose="02040503050406030204" pitchFamily="18" charset="0"/>
                                  </a:rPr>
                                </m:ctrlPr>
                              </m:sSubPr>
                              <m:e>
                                <m:r>
                                  <a:rPr lang="en-US" sz="1800" i="1">
                                    <a:latin typeface="Cambria Math"/>
                                  </a:rPr>
                                  <m:t>𝑎</m:t>
                                </m:r>
                              </m:e>
                              <m:sub>
                                <m:r>
                                  <a:rPr lang="en-US" sz="1800" i="1">
                                    <a:latin typeface="Cambria Math"/>
                                  </a:rPr>
                                  <m:t>1</m:t>
                                </m:r>
                              </m:sub>
                            </m:sSub>
                          </m:e>
                        </m:acc>
                        <m:r>
                          <a:rPr lang="en-US" sz="1800">
                            <a:latin typeface="Cambria Math"/>
                          </a:rPr>
                          <m:t>−</m:t>
                        </m:r>
                        <m:acc>
                          <m:accPr>
                            <m:chr m:val="̅"/>
                            <m:ctrlPr>
                              <a:rPr lang="en-US" sz="1800" i="1">
                                <a:latin typeface="Cambria Math" panose="02040503050406030204" pitchFamily="18" charset="0"/>
                              </a:rPr>
                            </m:ctrlPr>
                          </m:accPr>
                          <m:e>
                            <m:sSub>
                              <m:sSubPr>
                                <m:ctrlPr>
                                  <a:rPr lang="en-US" sz="1800" i="1">
                                    <a:latin typeface="Cambria Math" panose="02040503050406030204" pitchFamily="18" charset="0"/>
                                  </a:rPr>
                                </m:ctrlPr>
                              </m:sSubPr>
                              <m:e>
                                <m:r>
                                  <a:rPr lang="en-US" sz="1800" i="1">
                                    <a:latin typeface="Cambria Math"/>
                                  </a:rPr>
                                  <m:t>𝑎</m:t>
                                </m:r>
                              </m:e>
                              <m:sub>
                                <m:r>
                                  <a:rPr lang="en-US" sz="1800" i="1">
                                    <a:latin typeface="Cambria Math"/>
                                  </a:rPr>
                                  <m:t>0</m:t>
                                </m:r>
                              </m:sub>
                            </m:sSub>
                          </m:e>
                        </m:acc>
                      </m:e>
                    </m:d>
                    <m:r>
                      <a:rPr lang="en-US" sz="1800">
                        <a:latin typeface="Cambria Math"/>
                      </a:rPr>
                      <m:t>=0</m:t>
                    </m:r>
                  </m:oMath>
                </a14:m>
                <a:endParaRPr lang="en-US" sz="1800" dirty="0"/>
              </a:p>
              <a:p>
                <a:pPr lvl="1"/>
                <a:endParaRPr lang="en-US" sz="2000" dirty="0"/>
              </a:p>
            </p:txBody>
          </p:sp>
        </mc:Choice>
        <mc:Fallback>
          <p:sp>
            <p:nvSpPr>
              <p:cNvPr id="3" name="Content Placeholder 2"/>
              <p:cNvSpPr>
                <a:spLocks noGrp="1" noRot="1" noChangeAspect="1" noMove="1" noResize="1" noEditPoints="1" noAdjustHandles="1" noChangeArrowheads="1" noChangeShapeType="1" noTextEdit="1"/>
              </p:cNvSpPr>
              <p:nvPr>
                <p:ph sz="quarter" idx="14"/>
              </p:nvPr>
            </p:nvSpPr>
            <p:spPr>
              <a:blipFill>
                <a:blip r:embed="rId2"/>
                <a:stretch>
                  <a:fillRect l="-972" t="-1171"/>
                </a:stretch>
              </a:blipFill>
            </p:spPr>
            <p:txBody>
              <a:bodyPr/>
              <a:lstStyle/>
              <a:p>
                <a:r>
                  <a:rPr lang="en-US">
                    <a:noFill/>
                  </a:rPr>
                  <a:t> </a:t>
                </a:r>
              </a:p>
            </p:txBody>
          </p:sp>
        </mc:Fallback>
      </mc:AlternateContent>
      <p:sp>
        <p:nvSpPr>
          <p:cNvPr id="5" name="Oval 4">
            <a:extLst>
              <a:ext uri="{FF2B5EF4-FFF2-40B4-BE49-F238E27FC236}">
                <a16:creationId xmlns:a16="http://schemas.microsoft.com/office/drawing/2014/main" id="{856EBFF9-837C-CB45-B5A3-B9413732E6FD}"/>
              </a:ext>
            </a:extLst>
          </p:cNvPr>
          <p:cNvSpPr/>
          <p:nvPr/>
        </p:nvSpPr>
        <p:spPr>
          <a:xfrm>
            <a:off x="7772400" y="4038600"/>
            <a:ext cx="990600" cy="990600"/>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Date Placeholder 5">
            <a:extLst>
              <a:ext uri="{FF2B5EF4-FFF2-40B4-BE49-F238E27FC236}">
                <a16:creationId xmlns:a16="http://schemas.microsoft.com/office/drawing/2014/main" id="{82FDA1C9-9DF4-BD16-C669-3C885011E1F7}"/>
              </a:ext>
            </a:extLst>
          </p:cNvPr>
          <p:cNvSpPr>
            <a:spLocks noGrp="1"/>
          </p:cNvSpPr>
          <p:nvPr>
            <p:ph type="dt" sz="half" idx="10"/>
          </p:nvPr>
        </p:nvSpPr>
        <p:spPr/>
        <p:txBody>
          <a:bodyPr/>
          <a:lstStyle/>
          <a:p>
            <a:r>
              <a:rPr lang="en-US"/>
              <a:t>April 26, 2023</a:t>
            </a:r>
          </a:p>
        </p:txBody>
      </p:sp>
      <p:sp>
        <p:nvSpPr>
          <p:cNvPr id="7" name="Footer Placeholder 6">
            <a:extLst>
              <a:ext uri="{FF2B5EF4-FFF2-40B4-BE49-F238E27FC236}">
                <a16:creationId xmlns:a16="http://schemas.microsoft.com/office/drawing/2014/main" id="{8E369FE4-87E4-D11F-EEFE-27783E1FAE07}"/>
              </a:ext>
            </a:extLst>
          </p:cNvPr>
          <p:cNvSpPr>
            <a:spLocks noGrp="1"/>
          </p:cNvSpPr>
          <p:nvPr>
            <p:ph type="ftr" sz="quarter" idx="11"/>
          </p:nvPr>
        </p:nvSpPr>
        <p:spPr/>
        <p:txBody>
          <a:bodyPr/>
          <a:lstStyle/>
          <a:p>
            <a:r>
              <a:rPr lang="en-US"/>
              <a:t>Class 8 Notes</a:t>
            </a:r>
          </a:p>
        </p:txBody>
      </p:sp>
    </p:spTree>
    <p:extLst>
      <p:ext uri="{BB962C8B-B14F-4D97-AF65-F5344CB8AC3E}">
        <p14:creationId xmlns:p14="http://schemas.microsoft.com/office/powerpoint/2010/main" val="7025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02555F-8A60-11DD-5033-929909B118CB}"/>
              </a:ext>
            </a:extLst>
          </p:cNvPr>
          <p:cNvSpPr>
            <a:spLocks noGrp="1"/>
          </p:cNvSpPr>
          <p:nvPr>
            <p:ph type="title"/>
          </p:nvPr>
        </p:nvSpPr>
        <p:spPr/>
        <p:txBody>
          <a:bodyPr/>
          <a:lstStyle/>
          <a:p>
            <a:r>
              <a:rPr lang="en-US" dirty="0"/>
              <a:t>Stop here??</a:t>
            </a:r>
          </a:p>
        </p:txBody>
      </p:sp>
      <p:sp>
        <p:nvSpPr>
          <p:cNvPr id="3" name="Text Placeholder 2">
            <a:extLst>
              <a:ext uri="{FF2B5EF4-FFF2-40B4-BE49-F238E27FC236}">
                <a16:creationId xmlns:a16="http://schemas.microsoft.com/office/drawing/2014/main" id="{928DBC80-66AD-3376-228F-36019A75F4BA}"/>
              </a:ext>
            </a:extLst>
          </p:cNvPr>
          <p:cNvSpPr>
            <a:spLocks noGrp="1"/>
          </p:cNvSpPr>
          <p:nvPr>
            <p:ph type="body" idx="1"/>
          </p:nvPr>
        </p:nvSpPr>
        <p:spPr/>
        <p:txBody>
          <a:bodyPr/>
          <a:lstStyle/>
          <a:p>
            <a:endParaRPr lang="en-US"/>
          </a:p>
        </p:txBody>
      </p:sp>
      <p:sp>
        <p:nvSpPr>
          <p:cNvPr id="4" name="Date Placeholder 3">
            <a:extLst>
              <a:ext uri="{FF2B5EF4-FFF2-40B4-BE49-F238E27FC236}">
                <a16:creationId xmlns:a16="http://schemas.microsoft.com/office/drawing/2014/main" id="{FE251C1C-8002-FF91-FB3B-971FAE9F3950}"/>
              </a:ext>
            </a:extLst>
          </p:cNvPr>
          <p:cNvSpPr>
            <a:spLocks noGrp="1"/>
          </p:cNvSpPr>
          <p:nvPr>
            <p:ph type="dt" sz="half" idx="10"/>
          </p:nvPr>
        </p:nvSpPr>
        <p:spPr/>
        <p:txBody>
          <a:bodyPr/>
          <a:lstStyle/>
          <a:p>
            <a:r>
              <a:rPr lang="en-US"/>
              <a:t>April 26, 2023</a:t>
            </a:r>
          </a:p>
        </p:txBody>
      </p:sp>
      <p:sp>
        <p:nvSpPr>
          <p:cNvPr id="5" name="Footer Placeholder 4">
            <a:extLst>
              <a:ext uri="{FF2B5EF4-FFF2-40B4-BE49-F238E27FC236}">
                <a16:creationId xmlns:a16="http://schemas.microsoft.com/office/drawing/2014/main" id="{49061406-C402-EB32-66C4-F11535AEB050}"/>
              </a:ext>
            </a:extLst>
          </p:cNvPr>
          <p:cNvSpPr>
            <a:spLocks noGrp="1"/>
          </p:cNvSpPr>
          <p:nvPr>
            <p:ph type="ftr" sz="quarter" idx="11"/>
          </p:nvPr>
        </p:nvSpPr>
        <p:spPr/>
        <p:txBody>
          <a:bodyPr/>
          <a:lstStyle/>
          <a:p>
            <a:r>
              <a:rPr lang="en-US"/>
              <a:t>Class 8 Notes</a:t>
            </a:r>
          </a:p>
        </p:txBody>
      </p:sp>
    </p:spTree>
    <p:extLst>
      <p:ext uri="{BB962C8B-B14F-4D97-AF65-F5344CB8AC3E}">
        <p14:creationId xmlns:p14="http://schemas.microsoft.com/office/powerpoint/2010/main" val="100971939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Re-visit Confounding</a:t>
            </a:r>
          </a:p>
        </p:txBody>
      </p:sp>
      <p:sp>
        <p:nvSpPr>
          <p:cNvPr id="3" name="Content Placeholder 2"/>
          <p:cNvSpPr>
            <a:spLocks noGrp="1"/>
          </p:cNvSpPr>
          <p:nvPr>
            <p:ph sz="quarter" idx="14"/>
          </p:nvPr>
        </p:nvSpPr>
        <p:spPr/>
        <p:txBody>
          <a:bodyPr/>
          <a:lstStyle/>
          <a:p>
            <a:r>
              <a:rPr lang="en-US" dirty="0"/>
              <a:t>A confounding variable, or </a:t>
            </a:r>
            <a:r>
              <a:rPr lang="en-US" b="1" dirty="0"/>
              <a:t>confounder</a:t>
            </a:r>
            <a:r>
              <a:rPr lang="en-US" dirty="0"/>
              <a:t>, is an extraneous factor that wholly or partially accounts for the observed effect of the risk factor on disease status. </a:t>
            </a:r>
          </a:p>
          <a:p>
            <a:r>
              <a:rPr lang="en-US" dirty="0"/>
              <a:t>A confounder must be </a:t>
            </a:r>
          </a:p>
          <a:p>
            <a:pPr lvl="1"/>
            <a:r>
              <a:rPr lang="en-US" dirty="0"/>
              <a:t>related to the outcome Y, but not a consequence of Y.</a:t>
            </a:r>
          </a:p>
          <a:p>
            <a:pPr lvl="1"/>
            <a:r>
              <a:rPr lang="en-US" dirty="0"/>
              <a:t>related to the explanatory variable X, but not a consequence of X.  </a:t>
            </a:r>
          </a:p>
          <a:p>
            <a:endParaRPr lang="en-US" dirty="0"/>
          </a:p>
        </p:txBody>
      </p:sp>
      <p:sp>
        <p:nvSpPr>
          <p:cNvPr id="5" name="Date Placeholder 4">
            <a:extLst>
              <a:ext uri="{FF2B5EF4-FFF2-40B4-BE49-F238E27FC236}">
                <a16:creationId xmlns:a16="http://schemas.microsoft.com/office/drawing/2014/main" id="{55DD7652-0A85-123C-2F66-1096B06E98AE}"/>
              </a:ext>
            </a:extLst>
          </p:cNvPr>
          <p:cNvSpPr>
            <a:spLocks noGrp="1"/>
          </p:cNvSpPr>
          <p:nvPr>
            <p:ph type="dt" sz="half" idx="10"/>
          </p:nvPr>
        </p:nvSpPr>
        <p:spPr/>
        <p:txBody>
          <a:bodyPr/>
          <a:lstStyle/>
          <a:p>
            <a:r>
              <a:rPr lang="en-US"/>
              <a:t>April 26, 2023</a:t>
            </a:r>
          </a:p>
        </p:txBody>
      </p:sp>
      <p:sp>
        <p:nvSpPr>
          <p:cNvPr id="6" name="Footer Placeholder 5">
            <a:extLst>
              <a:ext uri="{FF2B5EF4-FFF2-40B4-BE49-F238E27FC236}">
                <a16:creationId xmlns:a16="http://schemas.microsoft.com/office/drawing/2014/main" id="{0C230A94-A286-0AE5-6C2C-69F826D88E59}"/>
              </a:ext>
            </a:extLst>
          </p:cNvPr>
          <p:cNvSpPr>
            <a:spLocks noGrp="1"/>
          </p:cNvSpPr>
          <p:nvPr>
            <p:ph type="ftr" sz="quarter" idx="11"/>
          </p:nvPr>
        </p:nvSpPr>
        <p:spPr/>
        <p:txBody>
          <a:bodyPr/>
          <a:lstStyle/>
          <a:p>
            <a:r>
              <a:rPr lang="en-US"/>
              <a:t>Class 8 Notes</a:t>
            </a:r>
          </a:p>
        </p:txBody>
      </p:sp>
    </p:spTree>
    <p:extLst>
      <p:ext uri="{BB962C8B-B14F-4D97-AF65-F5344CB8AC3E}">
        <p14:creationId xmlns:p14="http://schemas.microsoft.com/office/powerpoint/2010/main" val="42918389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 for Confounding (I)</a:t>
            </a:r>
          </a:p>
        </p:txBody>
      </p:sp>
      <mc:AlternateContent xmlns:mc="http://schemas.openxmlformats.org/markup-compatibility/2006">
        <mc:Choice xmlns:a14="http://schemas.microsoft.com/office/drawing/2010/main" Requires="a14">
          <p:sp>
            <p:nvSpPr>
              <p:cNvPr id="3" name="Content Placeholder 2"/>
              <p:cNvSpPr>
                <a:spLocks noGrp="1"/>
              </p:cNvSpPr>
              <p:nvPr>
                <p:ph sz="quarter" idx="14"/>
              </p:nvPr>
            </p:nvSpPr>
            <p:spPr/>
            <p:txBody>
              <a:bodyPr>
                <a:normAutofit fontScale="92500"/>
              </a:bodyPr>
              <a:lstStyle/>
              <a:p>
                <a:r>
                  <a:rPr lang="en-US" sz="2400" dirty="0"/>
                  <a:t>We may check for confounding by comparing the estimated coefficient for the risk factor variable from models with and without the confounder. </a:t>
                </a:r>
              </a:p>
              <a:p>
                <a:pPr lvl="1"/>
                <a:r>
                  <a:rPr lang="en-US" sz="2400" dirty="0"/>
                  <a:t>First fit a simple logistic regression model with single covariate </a:t>
                </a:r>
                <a14:m>
                  <m:oMath xmlns:m="http://schemas.openxmlformats.org/officeDocument/2006/math">
                    <m:sSub>
                      <m:sSubPr>
                        <m:ctrlPr>
                          <a:rPr lang="en-US" sz="2400" i="1">
                            <a:latin typeface="Cambria Math" panose="02040503050406030204" pitchFamily="18" charset="0"/>
                          </a:rPr>
                        </m:ctrlPr>
                      </m:sSubPr>
                      <m:e>
                        <m:r>
                          <a:rPr lang="en-US" sz="2400" i="1">
                            <a:latin typeface="Cambria Math"/>
                          </a:rPr>
                          <m:t>𝑥</m:t>
                        </m:r>
                      </m:e>
                      <m:sub>
                        <m:r>
                          <a:rPr lang="en-US" sz="2400" i="1">
                            <a:latin typeface="Cambria Math"/>
                          </a:rPr>
                          <m:t>1</m:t>
                        </m:r>
                      </m:sub>
                    </m:sSub>
                  </m:oMath>
                </a14:m>
                <a:r>
                  <a:rPr lang="en-US" sz="2400" dirty="0"/>
                  <a:t> (the risk factor), let </a:t>
                </a:r>
                <a14:m>
                  <m:oMath xmlns:m="http://schemas.openxmlformats.org/officeDocument/2006/math">
                    <m:sSub>
                      <m:sSubPr>
                        <m:ctrlPr>
                          <a:rPr lang="en-US" sz="2400" i="1">
                            <a:latin typeface="Cambria Math" panose="02040503050406030204" pitchFamily="18" charset="0"/>
                          </a:rPr>
                        </m:ctrlPr>
                      </m:sSubPr>
                      <m:e>
                        <m:r>
                          <a:rPr lang="en-US" sz="2400" i="1">
                            <a:latin typeface="Cambria Math"/>
                          </a:rPr>
                          <m:t>𝜃</m:t>
                        </m:r>
                      </m:e>
                      <m:sub>
                        <m:r>
                          <a:rPr lang="en-US" sz="2400" i="1">
                            <a:latin typeface="Cambria Math"/>
                          </a:rPr>
                          <m:t>1</m:t>
                        </m:r>
                      </m:sub>
                    </m:sSub>
                  </m:oMath>
                </a14:m>
                <a:r>
                  <a:rPr lang="en-US" sz="2400" dirty="0"/>
                  <a:t> be the unadjusted estimate of the coefficient.</a:t>
                </a:r>
              </a:p>
              <a:p>
                <a:pPr lvl="1"/>
                <a:r>
                  <a:rPr lang="en-US" sz="2400" dirty="0"/>
                  <a:t>Then fit a multiple logistic regression model with multiple covariate. For example, two covariate </a:t>
                </a:r>
                <a14:m>
                  <m:oMath xmlns:m="http://schemas.openxmlformats.org/officeDocument/2006/math">
                    <m:sSub>
                      <m:sSubPr>
                        <m:ctrlPr>
                          <a:rPr lang="en-US" sz="2400" i="1">
                            <a:latin typeface="Cambria Math" panose="02040503050406030204" pitchFamily="18" charset="0"/>
                          </a:rPr>
                        </m:ctrlPr>
                      </m:sSubPr>
                      <m:e>
                        <m:r>
                          <a:rPr lang="en-US" sz="2400" i="1">
                            <a:latin typeface="Cambria Math"/>
                          </a:rPr>
                          <m:t>𝑥</m:t>
                        </m:r>
                      </m:e>
                      <m:sub>
                        <m:r>
                          <a:rPr lang="en-US" sz="2400" i="1">
                            <a:latin typeface="Cambria Math"/>
                          </a:rPr>
                          <m:t>1</m:t>
                        </m:r>
                      </m:sub>
                    </m:sSub>
                  </m:oMath>
                </a14:m>
                <a:r>
                  <a:rPr lang="en-US" sz="2400" dirty="0"/>
                  <a:t> (the risk factor) and </a:t>
                </a:r>
                <a14:m>
                  <m:oMath xmlns:m="http://schemas.openxmlformats.org/officeDocument/2006/math">
                    <m:sSub>
                      <m:sSubPr>
                        <m:ctrlPr>
                          <a:rPr lang="en-US" sz="2400" i="1">
                            <a:latin typeface="Cambria Math" panose="02040503050406030204" pitchFamily="18" charset="0"/>
                          </a:rPr>
                        </m:ctrlPr>
                      </m:sSubPr>
                      <m:e>
                        <m:r>
                          <a:rPr lang="en-US" sz="2400" i="1">
                            <a:latin typeface="Cambria Math"/>
                          </a:rPr>
                          <m:t>𝑥</m:t>
                        </m:r>
                      </m:e>
                      <m:sub>
                        <m:r>
                          <a:rPr lang="en-US" sz="2400" i="1">
                            <a:latin typeface="Cambria Math"/>
                          </a:rPr>
                          <m:t>2</m:t>
                        </m:r>
                      </m:sub>
                    </m:sSub>
                  </m:oMath>
                </a14:m>
                <a:r>
                  <a:rPr lang="en-US" sz="2400" dirty="0"/>
                  <a:t> (the potential confounder), let </a:t>
                </a:r>
                <a14:m>
                  <m:oMath xmlns:m="http://schemas.openxmlformats.org/officeDocument/2006/math">
                    <m:sSub>
                      <m:sSubPr>
                        <m:ctrlPr>
                          <a:rPr lang="en-US" sz="2400" i="1">
                            <a:latin typeface="Cambria Math" panose="02040503050406030204" pitchFamily="18" charset="0"/>
                          </a:rPr>
                        </m:ctrlPr>
                      </m:sSubPr>
                      <m:e>
                        <m:r>
                          <a:rPr lang="en-US" sz="2400" i="1">
                            <a:latin typeface="Cambria Math"/>
                          </a:rPr>
                          <m:t>𝛽</m:t>
                        </m:r>
                      </m:e>
                      <m:sub>
                        <m:r>
                          <a:rPr lang="en-US" sz="2400" i="1">
                            <a:latin typeface="Cambria Math"/>
                          </a:rPr>
                          <m:t>1</m:t>
                        </m:r>
                      </m:sub>
                    </m:sSub>
                  </m:oMath>
                </a14:m>
                <a:r>
                  <a:rPr lang="en-US" sz="2400" dirty="0"/>
                  <a:t> be the estimate of the coefficient for </a:t>
                </a:r>
                <a14:m>
                  <m:oMath xmlns:m="http://schemas.openxmlformats.org/officeDocument/2006/math">
                    <m:sSub>
                      <m:sSubPr>
                        <m:ctrlPr>
                          <a:rPr lang="en-US" sz="2400" i="1">
                            <a:latin typeface="Cambria Math" panose="02040503050406030204" pitchFamily="18" charset="0"/>
                          </a:rPr>
                        </m:ctrlPr>
                      </m:sSubPr>
                      <m:e>
                        <m:r>
                          <a:rPr lang="en-US" sz="2400" i="1">
                            <a:latin typeface="Cambria Math"/>
                          </a:rPr>
                          <m:t>𝑥</m:t>
                        </m:r>
                      </m:e>
                      <m:sub>
                        <m:r>
                          <a:rPr lang="en-US" sz="2400" i="1">
                            <a:latin typeface="Cambria Math"/>
                          </a:rPr>
                          <m:t>1</m:t>
                        </m:r>
                      </m:sub>
                    </m:sSub>
                  </m:oMath>
                </a14:m>
                <a:r>
                  <a:rPr lang="en-US" sz="2400" dirty="0"/>
                  <a:t>.</a:t>
                </a:r>
              </a:p>
              <a:p>
                <a:pPr lvl="1"/>
                <a:r>
                  <a:rPr lang="en-US" sz="2400" dirty="0"/>
                  <a:t> Compute </a:t>
                </a:r>
                <a14:m>
                  <m:oMath xmlns:m="http://schemas.openxmlformats.org/officeDocument/2006/math">
                    <m:r>
                      <m:rPr>
                        <m:sty m:val="p"/>
                      </m:rPr>
                      <a:rPr lang="en-US" sz="2400">
                        <a:latin typeface="Cambria Math"/>
                      </a:rPr>
                      <m:t>Δ</m:t>
                    </m:r>
                    <m:acc>
                      <m:accPr>
                        <m:chr m:val="̂"/>
                        <m:ctrlPr>
                          <a:rPr lang="en-US" sz="2400" i="1">
                            <a:latin typeface="Cambria Math" panose="02040503050406030204" pitchFamily="18" charset="0"/>
                          </a:rPr>
                        </m:ctrlPr>
                      </m:accPr>
                      <m:e>
                        <m:r>
                          <a:rPr lang="en-US" sz="2400" i="1">
                            <a:latin typeface="Cambria Math"/>
                          </a:rPr>
                          <m:t>𝛽</m:t>
                        </m:r>
                      </m:e>
                    </m:acc>
                    <m:r>
                      <a:rPr lang="en-US" sz="2400" i="1" dirty="0">
                        <a:latin typeface="Cambria Math"/>
                      </a:rPr>
                      <m:t>%=100</m:t>
                    </m:r>
                    <m:f>
                      <m:fPr>
                        <m:ctrlPr>
                          <a:rPr lang="en-US" sz="2400" i="1" dirty="0">
                            <a:latin typeface="Cambria Math" panose="02040503050406030204" pitchFamily="18" charset="0"/>
                          </a:rPr>
                        </m:ctrlPr>
                      </m:fPr>
                      <m:num>
                        <m:r>
                          <a:rPr lang="en-US" sz="2400" i="1" dirty="0">
                            <a:latin typeface="Cambria Math"/>
                          </a:rPr>
                          <m:t>(</m:t>
                        </m:r>
                        <m:sSub>
                          <m:sSubPr>
                            <m:ctrlPr>
                              <a:rPr lang="en-US" sz="2400" i="1" dirty="0">
                                <a:latin typeface="Cambria Math" panose="02040503050406030204" pitchFamily="18" charset="0"/>
                              </a:rPr>
                            </m:ctrlPr>
                          </m:sSubPr>
                          <m:e>
                            <m:acc>
                              <m:accPr>
                                <m:chr m:val="̂"/>
                                <m:ctrlPr>
                                  <a:rPr lang="en-US" sz="2400" i="1" dirty="0">
                                    <a:latin typeface="Cambria Math" panose="02040503050406030204" pitchFamily="18" charset="0"/>
                                  </a:rPr>
                                </m:ctrlPr>
                              </m:accPr>
                              <m:e>
                                <m:r>
                                  <a:rPr lang="en-US" sz="2400" i="1" dirty="0">
                                    <a:latin typeface="Cambria Math"/>
                                  </a:rPr>
                                  <m:t>𝜃</m:t>
                                </m:r>
                              </m:e>
                            </m:acc>
                          </m:e>
                          <m:sub>
                            <m:r>
                              <a:rPr lang="en-US" sz="2400" i="1" dirty="0">
                                <a:latin typeface="Cambria Math"/>
                              </a:rPr>
                              <m:t>1</m:t>
                            </m:r>
                          </m:sub>
                        </m:sSub>
                        <m:r>
                          <a:rPr lang="en-US" sz="2400" i="1" dirty="0">
                            <a:latin typeface="Cambria Math"/>
                          </a:rPr>
                          <m:t>−</m:t>
                        </m:r>
                        <m:sSub>
                          <m:sSubPr>
                            <m:ctrlPr>
                              <a:rPr lang="en-US" sz="2400" i="1" dirty="0">
                                <a:latin typeface="Cambria Math" panose="02040503050406030204" pitchFamily="18" charset="0"/>
                              </a:rPr>
                            </m:ctrlPr>
                          </m:sSubPr>
                          <m:e>
                            <m:acc>
                              <m:accPr>
                                <m:chr m:val="̂"/>
                                <m:ctrlPr>
                                  <a:rPr lang="en-US" sz="2400" i="1" dirty="0">
                                    <a:latin typeface="Cambria Math" panose="02040503050406030204" pitchFamily="18" charset="0"/>
                                  </a:rPr>
                                </m:ctrlPr>
                              </m:accPr>
                              <m:e>
                                <m:r>
                                  <a:rPr lang="en-US" sz="2400" i="1" dirty="0">
                                    <a:latin typeface="Cambria Math"/>
                                  </a:rPr>
                                  <m:t>𝛽</m:t>
                                </m:r>
                              </m:e>
                            </m:acc>
                          </m:e>
                          <m:sub>
                            <m:r>
                              <a:rPr lang="en-US" sz="2400" i="1" dirty="0">
                                <a:latin typeface="Cambria Math"/>
                              </a:rPr>
                              <m:t>1</m:t>
                            </m:r>
                          </m:sub>
                        </m:sSub>
                        <m:r>
                          <a:rPr lang="en-US" sz="2400" i="1" dirty="0">
                            <a:latin typeface="Cambria Math"/>
                          </a:rPr>
                          <m:t>)</m:t>
                        </m:r>
                      </m:num>
                      <m:den>
                        <m:sSub>
                          <m:sSubPr>
                            <m:ctrlPr>
                              <a:rPr lang="en-US" sz="2400" i="1" dirty="0">
                                <a:latin typeface="Cambria Math" panose="02040503050406030204" pitchFamily="18" charset="0"/>
                              </a:rPr>
                            </m:ctrlPr>
                          </m:sSubPr>
                          <m:e>
                            <m:acc>
                              <m:accPr>
                                <m:chr m:val="̂"/>
                                <m:ctrlPr>
                                  <a:rPr lang="en-US" sz="2400" i="1" dirty="0">
                                    <a:latin typeface="Cambria Math" panose="02040503050406030204" pitchFamily="18" charset="0"/>
                                  </a:rPr>
                                </m:ctrlPr>
                              </m:accPr>
                              <m:e>
                                <m:r>
                                  <a:rPr lang="en-US" sz="2400" i="1" dirty="0">
                                    <a:latin typeface="Cambria Math"/>
                                  </a:rPr>
                                  <m:t>𝛽</m:t>
                                </m:r>
                              </m:e>
                            </m:acc>
                          </m:e>
                          <m:sub>
                            <m:r>
                              <a:rPr lang="en-US" sz="2400" i="1" dirty="0">
                                <a:latin typeface="Cambria Math"/>
                              </a:rPr>
                              <m:t>1</m:t>
                            </m:r>
                          </m:sub>
                        </m:sSub>
                      </m:den>
                    </m:f>
                  </m:oMath>
                </a14:m>
                <a:endParaRPr lang="en-US" sz="2400" dirty="0"/>
              </a:p>
              <a:p>
                <a:pPr lvl="1"/>
                <a:endParaRPr lang="en-US" sz="2400" dirty="0"/>
              </a:p>
              <a:p>
                <a:pPr lvl="1"/>
                <a:r>
                  <a:rPr lang="en-US" sz="2400" dirty="0"/>
                  <a:t>What threshold should we use to include a confounder in a model?</a:t>
                </a:r>
              </a:p>
              <a:p>
                <a:pPr lvl="2"/>
                <a:r>
                  <a:rPr lang="en-US" sz="2000" b="1" u="sng" dirty="0"/>
                  <a:t>No real agreement in the statistical/epi/clinical literature.</a:t>
                </a:r>
              </a:p>
              <a:p>
                <a:pPr lvl="2"/>
                <a:r>
                  <a:rPr lang="en-US" sz="2000" dirty="0"/>
                  <a:t>Some say if change in coefficient is greater than 20%, a confounder should be included in the model.</a:t>
                </a:r>
              </a:p>
              <a:p>
                <a:pPr lvl="2"/>
                <a:r>
                  <a:rPr lang="en-US" sz="2000" dirty="0"/>
                  <a:t>Others </a:t>
                </a:r>
                <a:r>
                  <a:rPr lang="en-US" sz="2100" dirty="0"/>
                  <a:t>use changes as low as 10%, and others may use 25%.</a:t>
                </a:r>
              </a:p>
              <a:p>
                <a:pPr marL="457200" lvl="1" indent="0">
                  <a:buNone/>
                </a:pPr>
                <a:endParaRPr lang="en-US" sz="2400" dirty="0"/>
              </a:p>
            </p:txBody>
          </p:sp>
        </mc:Choice>
        <mc:Fallback>
          <p:sp>
            <p:nvSpPr>
              <p:cNvPr id="3" name="Content Placeholder 2"/>
              <p:cNvSpPr>
                <a:spLocks noGrp="1" noRot="1" noChangeAspect="1" noMove="1" noResize="1" noEditPoints="1" noAdjustHandles="1" noChangeArrowheads="1" noChangeShapeType="1" noTextEdit="1"/>
              </p:cNvSpPr>
              <p:nvPr>
                <p:ph sz="quarter" idx="14"/>
              </p:nvPr>
            </p:nvSpPr>
            <p:spPr>
              <a:blipFill>
                <a:blip r:embed="rId2"/>
                <a:stretch>
                  <a:fillRect l="-833" t="-1405"/>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60E9FFA8-0553-0148-8A98-64043F9455F3}"/>
              </a:ext>
            </a:extLst>
          </p:cNvPr>
          <p:cNvSpPr txBox="1"/>
          <p:nvPr/>
        </p:nvSpPr>
        <p:spPr>
          <a:xfrm>
            <a:off x="6438900" y="3657600"/>
            <a:ext cx="3276600" cy="523220"/>
          </a:xfrm>
          <a:prstGeom prst="rect">
            <a:avLst/>
          </a:prstGeom>
          <a:noFill/>
        </p:spPr>
        <p:txBody>
          <a:bodyPr wrap="square" rtlCol="0">
            <a:spAutoFit/>
          </a:bodyPr>
          <a:lstStyle/>
          <a:p>
            <a:r>
              <a:rPr lang="en-US" sz="1400" i="1" dirty="0">
                <a:solidFill>
                  <a:schemeClr val="accent6">
                    <a:lumMod val="75000"/>
                  </a:schemeClr>
                </a:solidFill>
              </a:rPr>
              <a:t>Note that this is change based on regression coefficient NOT ODDS RATIO! </a:t>
            </a:r>
          </a:p>
        </p:txBody>
      </p:sp>
      <p:sp>
        <p:nvSpPr>
          <p:cNvPr id="6" name="Date Placeholder 5">
            <a:extLst>
              <a:ext uri="{FF2B5EF4-FFF2-40B4-BE49-F238E27FC236}">
                <a16:creationId xmlns:a16="http://schemas.microsoft.com/office/drawing/2014/main" id="{71ADA270-20FD-2E88-E71B-7B34A63552BB}"/>
              </a:ext>
            </a:extLst>
          </p:cNvPr>
          <p:cNvSpPr>
            <a:spLocks noGrp="1"/>
          </p:cNvSpPr>
          <p:nvPr>
            <p:ph type="dt" sz="half" idx="10"/>
          </p:nvPr>
        </p:nvSpPr>
        <p:spPr/>
        <p:txBody>
          <a:bodyPr/>
          <a:lstStyle/>
          <a:p>
            <a:r>
              <a:rPr lang="en-US"/>
              <a:t>April 26, 2023</a:t>
            </a:r>
          </a:p>
        </p:txBody>
      </p:sp>
      <p:sp>
        <p:nvSpPr>
          <p:cNvPr id="7" name="Footer Placeholder 6">
            <a:extLst>
              <a:ext uri="{FF2B5EF4-FFF2-40B4-BE49-F238E27FC236}">
                <a16:creationId xmlns:a16="http://schemas.microsoft.com/office/drawing/2014/main" id="{D15FCE26-6AFA-C79D-7204-983C7B25A41D}"/>
              </a:ext>
            </a:extLst>
          </p:cNvPr>
          <p:cNvSpPr>
            <a:spLocks noGrp="1"/>
          </p:cNvSpPr>
          <p:nvPr>
            <p:ph type="ftr" sz="quarter" idx="11"/>
          </p:nvPr>
        </p:nvSpPr>
        <p:spPr/>
        <p:txBody>
          <a:bodyPr/>
          <a:lstStyle/>
          <a:p>
            <a:r>
              <a:rPr lang="en-US"/>
              <a:t>Class 8 Notes</a:t>
            </a:r>
          </a:p>
        </p:txBody>
      </p:sp>
    </p:spTree>
    <p:extLst>
      <p:ext uri="{BB962C8B-B14F-4D97-AF65-F5344CB8AC3E}">
        <p14:creationId xmlns:p14="http://schemas.microsoft.com/office/powerpoint/2010/main" val="2745296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 for Confounding (II)</a:t>
            </a:r>
          </a:p>
        </p:txBody>
      </p:sp>
      <p:sp>
        <p:nvSpPr>
          <p:cNvPr id="3" name="Content Placeholder 2"/>
          <p:cNvSpPr>
            <a:spLocks noGrp="1"/>
          </p:cNvSpPr>
          <p:nvPr>
            <p:ph sz="quarter" idx="14"/>
          </p:nvPr>
        </p:nvSpPr>
        <p:spPr/>
        <p:txBody>
          <a:bodyPr>
            <a:normAutofit/>
          </a:bodyPr>
          <a:lstStyle/>
          <a:p>
            <a:r>
              <a:rPr lang="en-US" dirty="0"/>
              <a:t>We may test the significance of any variable (including confounder) using hypothesis testing (say, likelihood ratio test).</a:t>
            </a:r>
          </a:p>
          <a:p>
            <a:pPr lvl="1"/>
            <a:r>
              <a:rPr lang="en-US" dirty="0"/>
              <a:t>It is generally suggested to include a confounder in the model if it is statistically significantly associated with the outcome itself.</a:t>
            </a:r>
          </a:p>
          <a:p>
            <a:pPr lvl="1"/>
            <a:r>
              <a:rPr lang="en-US" dirty="0"/>
              <a:t>A statistically insignificant confounder may stay in the model if it is determined that the change in the estimated coefficient for the risk factor with and without the risk factor is “clinically or biologically important”. </a:t>
            </a:r>
          </a:p>
          <a:p>
            <a:pPr lvl="2"/>
            <a:r>
              <a:rPr lang="en-US" dirty="0"/>
              <a:t>Whether it reaches a desired change threshold or not!</a:t>
            </a:r>
          </a:p>
          <a:p>
            <a:endParaRPr lang="en-US" dirty="0"/>
          </a:p>
        </p:txBody>
      </p:sp>
      <p:sp>
        <p:nvSpPr>
          <p:cNvPr id="5" name="Date Placeholder 4">
            <a:extLst>
              <a:ext uri="{FF2B5EF4-FFF2-40B4-BE49-F238E27FC236}">
                <a16:creationId xmlns:a16="http://schemas.microsoft.com/office/drawing/2014/main" id="{65075E79-3EAE-EC05-8FBF-4E6E0DA4E9D2}"/>
              </a:ext>
            </a:extLst>
          </p:cNvPr>
          <p:cNvSpPr>
            <a:spLocks noGrp="1"/>
          </p:cNvSpPr>
          <p:nvPr>
            <p:ph type="dt" sz="half" idx="10"/>
          </p:nvPr>
        </p:nvSpPr>
        <p:spPr/>
        <p:txBody>
          <a:bodyPr/>
          <a:lstStyle/>
          <a:p>
            <a:r>
              <a:rPr lang="en-US"/>
              <a:t>April 26, 2023</a:t>
            </a:r>
          </a:p>
        </p:txBody>
      </p:sp>
      <p:sp>
        <p:nvSpPr>
          <p:cNvPr id="6" name="Footer Placeholder 5">
            <a:extLst>
              <a:ext uri="{FF2B5EF4-FFF2-40B4-BE49-F238E27FC236}">
                <a16:creationId xmlns:a16="http://schemas.microsoft.com/office/drawing/2014/main" id="{4B6D9330-D6C5-4EA4-D3DE-A8050098FD5C}"/>
              </a:ext>
            </a:extLst>
          </p:cNvPr>
          <p:cNvSpPr>
            <a:spLocks noGrp="1"/>
          </p:cNvSpPr>
          <p:nvPr>
            <p:ph type="ftr" sz="quarter" idx="11"/>
          </p:nvPr>
        </p:nvSpPr>
        <p:spPr/>
        <p:txBody>
          <a:bodyPr/>
          <a:lstStyle/>
          <a:p>
            <a:r>
              <a:rPr lang="en-US"/>
              <a:t>Class 8 Notes</a:t>
            </a:r>
          </a:p>
        </p:txBody>
      </p:sp>
    </p:spTree>
    <p:extLst>
      <p:ext uri="{BB962C8B-B14F-4D97-AF65-F5344CB8AC3E}">
        <p14:creationId xmlns:p14="http://schemas.microsoft.com/office/powerpoint/2010/main" val="26942414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quarter" idx="14"/>
              </p:nvPr>
            </p:nvSpPr>
            <p:spPr/>
            <p:txBody>
              <a:bodyPr>
                <a:normAutofit lnSpcReduction="10000"/>
              </a:bodyPr>
              <a:lstStyle/>
              <a:p>
                <a:r>
                  <a:rPr lang="en-US" dirty="0"/>
                  <a:t>The estimated log odds ratio for a change of c units in x can be obtained from </a:t>
                </a:r>
              </a:p>
              <a:p>
                <a:pPr marL="0" indent="0">
                  <a:buNone/>
                </a:pPr>
                <a14:m>
                  <m:oMathPara xmlns:m="http://schemas.openxmlformats.org/officeDocument/2006/math">
                    <m:oMathParaPr>
                      <m:jc m:val="centerGroup"/>
                    </m:oMathParaPr>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a:rPr>
                            <m:t>𝑔</m:t>
                          </m:r>
                        </m:e>
                      </m:acc>
                      <m:d>
                        <m:dPr>
                          <m:ctrlPr>
                            <a:rPr lang="en-US" b="0" i="1" dirty="0" smtClean="0">
                              <a:latin typeface="Cambria Math" panose="02040503050406030204" pitchFamily="18" charset="0"/>
                            </a:rPr>
                          </m:ctrlPr>
                        </m:dPr>
                        <m:e>
                          <m:r>
                            <a:rPr lang="en-US" b="0" i="1" dirty="0" smtClean="0">
                              <a:latin typeface="Cambria Math"/>
                            </a:rPr>
                            <m:t>𝑥</m:t>
                          </m:r>
                          <m:r>
                            <a:rPr lang="en-US" b="0" i="1" dirty="0" smtClean="0">
                              <a:latin typeface="Cambria Math"/>
                            </a:rPr>
                            <m:t>+</m:t>
                          </m:r>
                          <m:r>
                            <a:rPr lang="en-US" b="0" i="1" dirty="0" smtClean="0">
                              <a:latin typeface="Cambria Math"/>
                            </a:rPr>
                            <m:t>𝑐</m:t>
                          </m:r>
                        </m:e>
                      </m:d>
                      <m:r>
                        <a:rPr lang="en-US" b="0" i="1" dirty="0" smtClean="0">
                          <a:latin typeface="Cambria Math"/>
                        </a:rPr>
                        <m:t>−</m:t>
                      </m:r>
                      <m:acc>
                        <m:accPr>
                          <m:chr m:val="̂"/>
                          <m:ctrlPr>
                            <a:rPr lang="en-US" b="0" i="1" dirty="0" smtClean="0">
                              <a:latin typeface="Cambria Math" panose="02040503050406030204" pitchFamily="18" charset="0"/>
                            </a:rPr>
                          </m:ctrlPr>
                        </m:accPr>
                        <m:e>
                          <m:r>
                            <a:rPr lang="en-US" b="0" i="1" dirty="0" smtClean="0">
                              <a:latin typeface="Cambria Math"/>
                            </a:rPr>
                            <m:t>𝑔</m:t>
                          </m:r>
                        </m:e>
                      </m:acc>
                      <m:d>
                        <m:dPr>
                          <m:ctrlPr>
                            <a:rPr lang="en-US" b="0" i="1" dirty="0" smtClean="0">
                              <a:latin typeface="Cambria Math" panose="02040503050406030204" pitchFamily="18" charset="0"/>
                            </a:rPr>
                          </m:ctrlPr>
                        </m:dPr>
                        <m:e>
                          <m:r>
                            <a:rPr lang="en-US" b="0" i="1" dirty="0" smtClean="0">
                              <a:latin typeface="Cambria Math"/>
                            </a:rPr>
                            <m:t>𝑥</m:t>
                          </m:r>
                        </m:e>
                      </m:d>
                      <m:r>
                        <a:rPr lang="en-US" b="0" i="1" dirty="0" smtClean="0">
                          <a:latin typeface="Cambria Math"/>
                        </a:rPr>
                        <m:t>=</m:t>
                      </m:r>
                      <m:r>
                        <a:rPr lang="en-US" b="0" i="1" dirty="0" smtClean="0">
                          <a:latin typeface="Cambria Math"/>
                        </a:rPr>
                        <m:t>𝑐</m:t>
                      </m:r>
                      <m:sSub>
                        <m:sSubPr>
                          <m:ctrlPr>
                            <a:rPr lang="en-US" b="0" i="1" dirty="0" smtClean="0">
                              <a:latin typeface="Cambria Math" panose="02040503050406030204" pitchFamily="18" charset="0"/>
                            </a:rPr>
                          </m:ctrlPr>
                        </m:sSubPr>
                        <m:e>
                          <m:acc>
                            <m:accPr>
                              <m:chr m:val="̂"/>
                              <m:ctrlPr>
                                <a:rPr lang="en-US" b="0" i="1" dirty="0" smtClean="0">
                                  <a:latin typeface="Cambria Math" panose="02040503050406030204" pitchFamily="18" charset="0"/>
                                </a:rPr>
                              </m:ctrlPr>
                            </m:accPr>
                            <m:e>
                              <m:r>
                                <a:rPr lang="en-US" b="0" i="1" dirty="0" smtClean="0">
                                  <a:latin typeface="Cambria Math"/>
                                </a:rPr>
                                <m:t>𝛽</m:t>
                              </m:r>
                            </m:e>
                          </m:acc>
                        </m:e>
                        <m:sub>
                          <m:r>
                            <a:rPr lang="en-US" b="0" i="1" dirty="0" smtClean="0">
                              <a:latin typeface="Cambria Math"/>
                            </a:rPr>
                            <m:t>1</m:t>
                          </m:r>
                        </m:sub>
                      </m:sSub>
                    </m:oMath>
                  </m:oMathPara>
                </a14:m>
                <a:endParaRPr lang="en-US" dirty="0"/>
              </a:p>
              <a:p>
                <a:pPr lvl="1"/>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a:rPr>
                          <m:t>𝑂𝑅</m:t>
                        </m:r>
                      </m:e>
                    </m:acc>
                    <m:d>
                      <m:dPr>
                        <m:ctrlPr>
                          <a:rPr lang="en-US" b="0" i="1" smtClean="0">
                            <a:latin typeface="Cambria Math" panose="02040503050406030204" pitchFamily="18" charset="0"/>
                          </a:rPr>
                        </m:ctrlPr>
                      </m:dPr>
                      <m:e>
                        <m:r>
                          <a:rPr lang="en-US" b="0" i="1" smtClean="0">
                            <a:latin typeface="Cambria Math"/>
                          </a:rPr>
                          <m:t>𝑐</m:t>
                        </m:r>
                      </m:e>
                    </m:d>
                    <m:r>
                      <a:rPr lang="en-US" b="0" i="1" smtClean="0">
                        <a:latin typeface="Cambria Math"/>
                      </a:rPr>
                      <m:t>=</m:t>
                    </m:r>
                    <m:r>
                      <m:rPr>
                        <m:sty m:val="p"/>
                      </m:rPr>
                      <a:rPr lang="en-US" b="0" i="0" smtClean="0">
                        <a:latin typeface="Cambria Math"/>
                      </a:rPr>
                      <m:t>exp</m:t>
                    </m:r>
                    <m:r>
                      <a:rPr lang="en-US" b="0" i="1" smtClean="0">
                        <a:latin typeface="Cambria Math"/>
                      </a:rPr>
                      <m:t>⁡(</m:t>
                    </m:r>
                    <m:r>
                      <a:rPr lang="en-US" b="0" i="1" smtClean="0">
                        <a:latin typeface="Cambria Math"/>
                      </a:rPr>
                      <m:t>𝑐</m:t>
                    </m:r>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a:rPr>
                              <m:t>𝛽</m:t>
                            </m:r>
                          </m:e>
                        </m:acc>
                      </m:e>
                      <m:sub>
                        <m:r>
                          <a:rPr lang="en-US" b="0" i="1" smtClean="0">
                            <a:latin typeface="Cambria Math"/>
                          </a:rPr>
                          <m:t>1</m:t>
                        </m:r>
                      </m:sub>
                    </m:sSub>
                    <m:r>
                      <a:rPr lang="en-US" b="0" i="1" smtClean="0">
                        <a:latin typeface="Cambria Math"/>
                      </a:rPr>
                      <m:t>)</m:t>
                    </m:r>
                  </m:oMath>
                </a14:m>
                <a:endParaRPr lang="en-US" dirty="0"/>
              </a:p>
              <a:p>
                <a:pPr lvl="1"/>
                <a:endParaRPr lang="en-US" sz="1000" dirty="0"/>
              </a:p>
              <a:p>
                <a:r>
                  <a:rPr lang="en-US" dirty="0"/>
                  <a:t>The 95% CI for </a:t>
                </a:r>
                <a14:m>
                  <m:oMath xmlns:m="http://schemas.openxmlformats.org/officeDocument/2006/math">
                    <m:acc>
                      <m:accPr>
                        <m:chr m:val="̂"/>
                        <m:ctrlPr>
                          <a:rPr lang="en-US" i="1">
                            <a:latin typeface="Cambria Math" panose="02040503050406030204" pitchFamily="18" charset="0"/>
                          </a:rPr>
                        </m:ctrlPr>
                      </m:accPr>
                      <m:e>
                        <m:r>
                          <a:rPr lang="en-US" i="1">
                            <a:latin typeface="Cambria Math"/>
                          </a:rPr>
                          <m:t>𝑂𝑅</m:t>
                        </m:r>
                      </m:e>
                    </m:acc>
                    <m:d>
                      <m:dPr>
                        <m:ctrlPr>
                          <a:rPr lang="en-US" i="1">
                            <a:latin typeface="Cambria Math" panose="02040503050406030204" pitchFamily="18" charset="0"/>
                          </a:rPr>
                        </m:ctrlPr>
                      </m:dPr>
                      <m:e>
                        <m:r>
                          <a:rPr lang="en-US" i="1">
                            <a:latin typeface="Cambria Math"/>
                          </a:rPr>
                          <m:t>𝑐</m:t>
                        </m:r>
                      </m:e>
                    </m:d>
                  </m:oMath>
                </a14:m>
                <a:r>
                  <a:rPr lang="en-US" dirty="0"/>
                  <a:t> is:</a:t>
                </a:r>
              </a:p>
              <a:p>
                <a:endParaRPr lang="en-US" sz="900" dirty="0"/>
              </a:p>
              <a:p>
                <a:pPr marL="0" indent="0">
                  <a:buNone/>
                </a:pPr>
                <a14:m>
                  <m:oMathPara xmlns:m="http://schemas.openxmlformats.org/officeDocument/2006/math">
                    <m:oMathParaPr>
                      <m:jc m:val="centerGroup"/>
                    </m:oMathParaPr>
                    <m:oMath xmlns:m="http://schemas.openxmlformats.org/officeDocument/2006/math">
                      <m:r>
                        <m:rPr>
                          <m:sty m:val="p"/>
                        </m:rPr>
                        <a:rPr lang="en-US" b="0" i="0" smtClean="0">
                          <a:latin typeface="Cambria Math"/>
                        </a:rPr>
                        <m:t>exp</m:t>
                      </m:r>
                      <m:r>
                        <a:rPr lang="en-US" b="0" i="1" smtClean="0">
                          <a:latin typeface="Cambria Math"/>
                        </a:rPr>
                        <m:t>⁡(</m:t>
                      </m:r>
                      <m:r>
                        <a:rPr lang="en-US" i="1">
                          <a:latin typeface="Cambria Math"/>
                        </a:rPr>
                        <m:t>𝑐</m:t>
                      </m:r>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a:rPr>
                                <m:t>𝛽</m:t>
                              </m:r>
                            </m:e>
                          </m:acc>
                        </m:e>
                        <m:sub>
                          <m:r>
                            <a:rPr lang="en-US" b="0" i="1" smtClean="0">
                              <a:latin typeface="Cambria Math"/>
                            </a:rPr>
                            <m:t>1</m:t>
                          </m:r>
                        </m:sub>
                      </m:sSub>
                      <m:r>
                        <a:rPr lang="en-US" i="1" smtClean="0">
                          <a:latin typeface="Cambria Math"/>
                          <a:ea typeface="Cambria Math"/>
                        </a:rPr>
                        <m:t>±</m:t>
                      </m:r>
                      <m:r>
                        <a:rPr lang="en-US" b="0" i="1" smtClean="0">
                          <a:latin typeface="Cambria Math"/>
                          <a:ea typeface="Cambria Math"/>
                        </a:rPr>
                        <m:t>1.96∗</m:t>
                      </m:r>
                      <m:r>
                        <a:rPr lang="en-US" b="0" i="1" smtClean="0">
                          <a:latin typeface="Cambria Math"/>
                          <a:ea typeface="Cambria Math"/>
                        </a:rPr>
                        <m:t>𝑐</m:t>
                      </m:r>
                      <m:r>
                        <a:rPr lang="en-US" b="0" i="1" smtClean="0">
                          <a:latin typeface="Cambria Math"/>
                          <a:ea typeface="Cambria Math"/>
                        </a:rPr>
                        <m:t>∗</m:t>
                      </m:r>
                      <m:r>
                        <a:rPr lang="en-US" b="0" i="1" smtClean="0">
                          <a:latin typeface="Cambria Math"/>
                          <a:ea typeface="Cambria Math"/>
                        </a:rPr>
                        <m:t>𝑠𝑒</m:t>
                      </m:r>
                      <m:d>
                        <m:dPr>
                          <m:ctrlPr>
                            <a:rPr lang="en-US" b="0" i="1" smtClean="0">
                              <a:latin typeface="Cambria Math" panose="02040503050406030204" pitchFamily="18" charset="0"/>
                              <a:ea typeface="Cambria Math"/>
                            </a:rPr>
                          </m:ctrlPr>
                        </m:dPr>
                        <m:e>
                          <m:sSub>
                            <m:sSubPr>
                              <m:ctrlPr>
                                <a:rPr lang="en-US" b="0" i="1" smtClean="0">
                                  <a:latin typeface="Cambria Math" panose="02040503050406030204" pitchFamily="18" charset="0"/>
                                  <a:ea typeface="Cambria Math"/>
                                </a:rPr>
                              </m:ctrlPr>
                            </m:sSubPr>
                            <m:e>
                              <m:acc>
                                <m:accPr>
                                  <m:chr m:val="̂"/>
                                  <m:ctrlPr>
                                    <a:rPr lang="en-US" b="0" i="1" smtClean="0">
                                      <a:latin typeface="Cambria Math" panose="02040503050406030204" pitchFamily="18" charset="0"/>
                                      <a:ea typeface="Cambria Math"/>
                                    </a:rPr>
                                  </m:ctrlPr>
                                </m:accPr>
                                <m:e>
                                  <m:r>
                                    <a:rPr lang="en-US" b="0" i="1" smtClean="0">
                                      <a:latin typeface="Cambria Math"/>
                                      <a:ea typeface="Cambria Math"/>
                                    </a:rPr>
                                    <m:t>𝛽</m:t>
                                  </m:r>
                                </m:e>
                              </m:acc>
                            </m:e>
                            <m:sub>
                              <m:r>
                                <a:rPr lang="en-US" b="0" i="1" smtClean="0">
                                  <a:latin typeface="Cambria Math"/>
                                  <a:ea typeface="Cambria Math"/>
                                </a:rPr>
                                <m:t>1</m:t>
                              </m:r>
                            </m:sub>
                          </m:sSub>
                        </m:e>
                      </m:d>
                      <m:r>
                        <a:rPr lang="en-US" b="0" i="1" smtClean="0">
                          <a:latin typeface="Cambria Math"/>
                          <a:ea typeface="Cambria Math"/>
                        </a:rPr>
                        <m:t>)</m:t>
                      </m:r>
                    </m:oMath>
                  </m:oMathPara>
                </a14:m>
                <a:endParaRPr lang="en-US" dirty="0"/>
              </a:p>
              <a:p>
                <a:pPr marL="0" indent="0">
                  <a:buNone/>
                </a:pPr>
                <a:endParaRPr lang="en-US" sz="1000" dirty="0"/>
              </a:p>
              <a:p>
                <a:r>
                  <a:rPr lang="en-US" dirty="0"/>
                  <a:t>The </a:t>
                </a:r>
                <a14:m>
                  <m:oMath xmlns:m="http://schemas.openxmlformats.org/officeDocument/2006/math">
                    <m:r>
                      <a:rPr lang="en-US" b="0" i="1" smtClean="0">
                        <a:latin typeface="Cambria Math"/>
                      </a:rPr>
                      <m:t>𝑐</m:t>
                    </m:r>
                  </m:oMath>
                </a14:m>
                <a:r>
                  <a:rPr lang="en-US" dirty="0"/>
                  <a:t> is chosen to be a clinically meaningful unit change in </a:t>
                </a:r>
                <a14:m>
                  <m:oMath xmlns:m="http://schemas.openxmlformats.org/officeDocument/2006/math">
                    <m:r>
                      <a:rPr lang="en-US" i="1" dirty="0" smtClean="0">
                        <a:latin typeface="Cambria Math" panose="02040503050406030204" pitchFamily="18" charset="0"/>
                      </a:rPr>
                      <m:t>𝑥</m:t>
                    </m:r>
                  </m:oMath>
                </a14:m>
                <a:endParaRPr lang="en-US" dirty="0"/>
              </a:p>
              <a:p>
                <a:r>
                  <a:rPr lang="en-US" dirty="0"/>
                  <a:t>The value of </a:t>
                </a:r>
                <a14:m>
                  <m:oMath xmlns:m="http://schemas.openxmlformats.org/officeDocument/2006/math">
                    <m:r>
                      <a:rPr lang="en-US" b="0" i="1" smtClean="0">
                        <a:latin typeface="Cambria Math"/>
                      </a:rPr>
                      <m:t>𝑐</m:t>
                    </m:r>
                  </m:oMath>
                </a14:m>
                <a:r>
                  <a:rPr lang="en-US" dirty="0"/>
                  <a:t> should be clearly specified in all tables and calculations</a:t>
                </a:r>
              </a:p>
              <a:p>
                <a:pPr lvl="1"/>
                <a:r>
                  <a:rPr lang="en-US" dirty="0"/>
                  <a:t>Because the estimated OR and the corresponding CI depends on the choice of </a:t>
                </a:r>
                <a14:m>
                  <m:oMath xmlns:m="http://schemas.openxmlformats.org/officeDocument/2006/math">
                    <m:r>
                      <a:rPr lang="en-US" b="0" i="1" smtClean="0">
                        <a:latin typeface="Cambria Math"/>
                      </a:rPr>
                      <m:t>𝑐</m:t>
                    </m:r>
                  </m:oMath>
                </a14:m>
                <a:r>
                  <a:rPr lang="en-US" dirty="0"/>
                  <a:t> value</a:t>
                </a:r>
              </a:p>
            </p:txBody>
          </p:sp>
        </mc:Choice>
        <mc:Fallback xmlns="">
          <p:sp>
            <p:nvSpPr>
              <p:cNvPr id="3" name="Content Placeholder 2"/>
              <p:cNvSpPr>
                <a:spLocks noGrp="1" noRot="1" noChangeAspect="1" noMove="1" noResize="1" noEditPoints="1" noAdjustHandles="1" noChangeArrowheads="1" noChangeShapeType="1" noTextEdit="1"/>
              </p:cNvSpPr>
              <p:nvPr>
                <p:ph sz="quarter" idx="14"/>
              </p:nvPr>
            </p:nvSpPr>
            <p:spPr>
              <a:blipFill>
                <a:blip r:embed="rId3"/>
                <a:stretch>
                  <a:fillRect l="-1250" t="-2576" r="-278" b="-468"/>
                </a:stretch>
              </a:blipFill>
            </p:spPr>
            <p:txBody>
              <a:bodyPr/>
              <a:lstStyle/>
              <a:p>
                <a:r>
                  <a:rPr lang="en-US">
                    <a:noFill/>
                  </a:rPr>
                  <a:t> </a:t>
                </a:r>
              </a:p>
            </p:txBody>
          </p:sp>
        </mc:Fallback>
      </mc:AlternateContent>
      <p:sp>
        <p:nvSpPr>
          <p:cNvPr id="9" name="Title 1">
            <a:extLst>
              <a:ext uri="{FF2B5EF4-FFF2-40B4-BE49-F238E27FC236}">
                <a16:creationId xmlns:a16="http://schemas.microsoft.com/office/drawing/2014/main" id="{A081995C-5F4B-FC88-BB71-DD67708C60D5}"/>
              </a:ext>
            </a:extLst>
          </p:cNvPr>
          <p:cNvSpPr>
            <a:spLocks noGrp="1"/>
          </p:cNvSpPr>
          <p:nvPr>
            <p:ph type="title"/>
          </p:nvPr>
        </p:nvSpPr>
        <p:spPr>
          <a:xfrm>
            <a:off x="152399" y="147321"/>
            <a:ext cx="12275127" cy="843280"/>
          </a:xfrm>
        </p:spPr>
        <p:txBody>
          <a:bodyPr>
            <a:normAutofit/>
          </a:bodyPr>
          <a:lstStyle/>
          <a:p>
            <a:r>
              <a:rPr lang="en-US" sz="3600" dirty="0"/>
              <a:t>Coefficient Interpretation: </a:t>
            </a:r>
            <a:r>
              <a:rPr lang="en-US" sz="3600" b="1" dirty="0"/>
              <a:t>Continuous</a:t>
            </a:r>
            <a:r>
              <a:rPr lang="en-US" sz="3600" dirty="0"/>
              <a:t> Independent Variable (III) </a:t>
            </a:r>
          </a:p>
        </p:txBody>
      </p:sp>
      <p:sp>
        <p:nvSpPr>
          <p:cNvPr id="2" name="Date Placeholder 1">
            <a:extLst>
              <a:ext uri="{FF2B5EF4-FFF2-40B4-BE49-F238E27FC236}">
                <a16:creationId xmlns:a16="http://schemas.microsoft.com/office/drawing/2014/main" id="{8B1872F8-18EE-29B6-260A-C266252019B4}"/>
              </a:ext>
            </a:extLst>
          </p:cNvPr>
          <p:cNvSpPr>
            <a:spLocks noGrp="1"/>
          </p:cNvSpPr>
          <p:nvPr>
            <p:ph type="dt" sz="half" idx="10"/>
          </p:nvPr>
        </p:nvSpPr>
        <p:spPr/>
        <p:txBody>
          <a:bodyPr/>
          <a:lstStyle/>
          <a:p>
            <a:r>
              <a:rPr lang="en-US"/>
              <a:t>April 26, 2023</a:t>
            </a:r>
          </a:p>
        </p:txBody>
      </p:sp>
      <p:sp>
        <p:nvSpPr>
          <p:cNvPr id="4" name="Footer Placeholder 3">
            <a:extLst>
              <a:ext uri="{FF2B5EF4-FFF2-40B4-BE49-F238E27FC236}">
                <a16:creationId xmlns:a16="http://schemas.microsoft.com/office/drawing/2014/main" id="{0B695253-B711-CC46-2833-DA49CECEFE6E}"/>
              </a:ext>
            </a:extLst>
          </p:cNvPr>
          <p:cNvSpPr>
            <a:spLocks noGrp="1"/>
          </p:cNvSpPr>
          <p:nvPr>
            <p:ph type="ftr" sz="quarter" idx="11"/>
          </p:nvPr>
        </p:nvSpPr>
        <p:spPr/>
        <p:txBody>
          <a:bodyPr/>
          <a:lstStyle/>
          <a:p>
            <a:r>
              <a:rPr lang="en-US"/>
              <a:t>Class 8 Notes</a:t>
            </a:r>
          </a:p>
        </p:txBody>
      </p:sp>
    </p:spTree>
    <p:extLst>
      <p:ext uri="{BB962C8B-B14F-4D97-AF65-F5344CB8AC3E}">
        <p14:creationId xmlns:p14="http://schemas.microsoft.com/office/powerpoint/2010/main" val="88702386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Confounding vs. Interaction </a:t>
            </a:r>
          </a:p>
        </p:txBody>
      </p:sp>
      <p:sp>
        <p:nvSpPr>
          <p:cNvPr id="3" name="Content Placeholder 2"/>
          <p:cNvSpPr>
            <a:spLocks noGrp="1"/>
          </p:cNvSpPr>
          <p:nvPr>
            <p:ph sz="quarter" idx="14"/>
          </p:nvPr>
        </p:nvSpPr>
        <p:spPr/>
        <p:txBody>
          <a:bodyPr>
            <a:normAutofit fontScale="92500"/>
          </a:bodyPr>
          <a:lstStyle/>
          <a:p>
            <a:r>
              <a:rPr lang="en-US" dirty="0"/>
              <a:t>The adjusted odds ratio for one variable adjusting for confounders can be quite different from unadjusted odds ratio.</a:t>
            </a:r>
          </a:p>
          <a:p>
            <a:pPr lvl="1"/>
            <a:r>
              <a:rPr lang="en-US" dirty="0"/>
              <a:t> Variables that are used to adjust the effects of others are called </a:t>
            </a:r>
            <a:r>
              <a:rPr lang="en-US" b="1" i="1" dirty="0"/>
              <a:t>confounders</a:t>
            </a:r>
            <a:r>
              <a:rPr lang="en-US" dirty="0"/>
              <a:t>.</a:t>
            </a:r>
          </a:p>
          <a:p>
            <a:pPr lvl="2"/>
            <a:r>
              <a:rPr lang="en-US" dirty="0"/>
              <a:t>Adjusting for them is called </a:t>
            </a:r>
            <a:r>
              <a:rPr lang="en-US" i="1" dirty="0"/>
              <a:t>controlling for confounding</a:t>
            </a:r>
            <a:r>
              <a:rPr lang="en-US" dirty="0"/>
              <a:t>.</a:t>
            </a:r>
          </a:p>
          <a:p>
            <a:endParaRPr lang="en-US" dirty="0"/>
          </a:p>
          <a:p>
            <a:r>
              <a:rPr lang="en-US" dirty="0"/>
              <a:t>When odds ratio for one variable is not constant over the levels of another variable, the two variables are said to have a </a:t>
            </a:r>
            <a:r>
              <a:rPr lang="en-US" i="1" dirty="0"/>
              <a:t>statistical interaction (</a:t>
            </a:r>
            <a:r>
              <a:rPr lang="en-US" dirty="0"/>
              <a:t>sometimes also called </a:t>
            </a:r>
            <a:r>
              <a:rPr lang="en-US" i="1" dirty="0"/>
              <a:t>effect modification)</a:t>
            </a:r>
            <a:r>
              <a:rPr lang="en-US" dirty="0"/>
              <a:t>. </a:t>
            </a:r>
          </a:p>
          <a:p>
            <a:pPr lvl="1"/>
            <a:r>
              <a:rPr lang="en-US" dirty="0"/>
              <a:t>i.e., the log odds of one variable is modified/changed by values of the other variable. </a:t>
            </a:r>
          </a:p>
          <a:p>
            <a:pPr lvl="1"/>
            <a:r>
              <a:rPr lang="en-US" dirty="0"/>
              <a:t>A variable is an </a:t>
            </a:r>
            <a:r>
              <a:rPr lang="en-US" b="1" i="1" dirty="0"/>
              <a:t>effect modifier</a:t>
            </a:r>
            <a:r>
              <a:rPr lang="en-US" dirty="0"/>
              <a:t> if it interacts with a risk factor.</a:t>
            </a:r>
          </a:p>
          <a:p>
            <a:endParaRPr lang="en-US" dirty="0"/>
          </a:p>
        </p:txBody>
      </p:sp>
      <p:sp>
        <p:nvSpPr>
          <p:cNvPr id="5" name="Date Placeholder 4">
            <a:extLst>
              <a:ext uri="{FF2B5EF4-FFF2-40B4-BE49-F238E27FC236}">
                <a16:creationId xmlns:a16="http://schemas.microsoft.com/office/drawing/2014/main" id="{19A31B31-4636-5E60-2BAB-691D38D63DBA}"/>
              </a:ext>
            </a:extLst>
          </p:cNvPr>
          <p:cNvSpPr>
            <a:spLocks noGrp="1"/>
          </p:cNvSpPr>
          <p:nvPr>
            <p:ph type="dt" sz="half" idx="10"/>
          </p:nvPr>
        </p:nvSpPr>
        <p:spPr/>
        <p:txBody>
          <a:bodyPr/>
          <a:lstStyle/>
          <a:p>
            <a:r>
              <a:rPr lang="en-US"/>
              <a:t>April 26, 2023</a:t>
            </a:r>
          </a:p>
        </p:txBody>
      </p:sp>
      <p:sp>
        <p:nvSpPr>
          <p:cNvPr id="6" name="Footer Placeholder 5">
            <a:extLst>
              <a:ext uri="{FF2B5EF4-FFF2-40B4-BE49-F238E27FC236}">
                <a16:creationId xmlns:a16="http://schemas.microsoft.com/office/drawing/2014/main" id="{C5BBA352-10E9-F8C8-15C3-6BCDF2D2646C}"/>
              </a:ext>
            </a:extLst>
          </p:cNvPr>
          <p:cNvSpPr>
            <a:spLocks noGrp="1"/>
          </p:cNvSpPr>
          <p:nvPr>
            <p:ph type="ftr" sz="quarter" idx="11"/>
          </p:nvPr>
        </p:nvSpPr>
        <p:spPr/>
        <p:txBody>
          <a:bodyPr/>
          <a:lstStyle/>
          <a:p>
            <a:r>
              <a:rPr lang="en-US"/>
              <a:t>Class 8 Notes</a:t>
            </a:r>
          </a:p>
        </p:txBody>
      </p:sp>
    </p:spTree>
    <p:extLst>
      <p:ext uri="{BB962C8B-B14F-4D97-AF65-F5344CB8AC3E}">
        <p14:creationId xmlns:p14="http://schemas.microsoft.com/office/powerpoint/2010/main" val="109610791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Interaction (I)</a:t>
            </a:r>
          </a:p>
        </p:txBody>
      </p:sp>
      <p:sp>
        <p:nvSpPr>
          <p:cNvPr id="3" name="Content Placeholder 2"/>
          <p:cNvSpPr>
            <a:spLocks noGrp="1"/>
          </p:cNvSpPr>
          <p:nvPr>
            <p:ph sz="quarter" idx="14"/>
          </p:nvPr>
        </p:nvSpPr>
        <p:spPr/>
        <p:txBody>
          <a:bodyPr>
            <a:normAutofit fontScale="92500" lnSpcReduction="20000"/>
          </a:bodyPr>
          <a:lstStyle/>
          <a:p>
            <a:r>
              <a:rPr lang="en-US" dirty="0"/>
              <a:t>We have learned how to compute adjust RR and OR using Mantel-Haenszel method in the presence of one or more categorical confounders.</a:t>
            </a:r>
          </a:p>
          <a:p>
            <a:r>
              <a:rPr lang="en-US" dirty="0"/>
              <a:t>The Mantel-</a:t>
            </a:r>
            <a:r>
              <a:rPr lang="en-US" dirty="0" err="1"/>
              <a:t>Haenszel</a:t>
            </a:r>
            <a:r>
              <a:rPr lang="en-US" dirty="0"/>
              <a:t> method</a:t>
            </a:r>
          </a:p>
          <a:p>
            <a:pPr lvl="1"/>
            <a:r>
              <a:rPr lang="en-US" dirty="0"/>
              <a:t>Provides a pooled estimate of the adjusted RR or </a:t>
            </a:r>
            <a:r>
              <a:rPr lang="en-US" dirty="0" err="1"/>
              <a:t>OR</a:t>
            </a:r>
            <a:r>
              <a:rPr lang="en-US" dirty="0"/>
              <a:t>.</a:t>
            </a:r>
          </a:p>
          <a:p>
            <a:pPr lvl="1"/>
            <a:r>
              <a:rPr lang="en-US" dirty="0"/>
              <a:t>It is a </a:t>
            </a:r>
            <a:r>
              <a:rPr lang="en-US" u="sng" dirty="0"/>
              <a:t>weighed average </a:t>
            </a:r>
            <a:r>
              <a:rPr lang="en-US" dirty="0"/>
              <a:t>of the odds ratios from the individual strata.</a:t>
            </a:r>
          </a:p>
          <a:p>
            <a:pPr lvl="1"/>
            <a:r>
              <a:rPr lang="en-US" dirty="0"/>
              <a:t>It assumes there is a true OR (or RR) which is consistent across all strata.</a:t>
            </a:r>
          </a:p>
          <a:p>
            <a:r>
              <a:rPr lang="en-US" dirty="0"/>
              <a:t>We have learned to use Breslow-Day test for testing homogeneity of ORs across all strata . </a:t>
            </a:r>
          </a:p>
          <a:p>
            <a:r>
              <a:rPr lang="en-US" dirty="0"/>
              <a:t>If the test suggests the ORs are heterogeneous (i.e., interaction presence), Mantel-</a:t>
            </a:r>
            <a:r>
              <a:rPr lang="en-US" dirty="0" err="1"/>
              <a:t>Haenszel</a:t>
            </a:r>
            <a:r>
              <a:rPr lang="en-US" dirty="0"/>
              <a:t> adjusted odds ratio should NOT be reported.</a:t>
            </a:r>
          </a:p>
          <a:p>
            <a:pPr marL="457200" lvl="1" indent="0">
              <a:buNone/>
            </a:pPr>
            <a:r>
              <a:rPr lang="en-US" dirty="0"/>
              <a:t> </a:t>
            </a:r>
          </a:p>
        </p:txBody>
      </p:sp>
      <p:sp>
        <p:nvSpPr>
          <p:cNvPr id="5" name="Date Placeholder 4">
            <a:extLst>
              <a:ext uri="{FF2B5EF4-FFF2-40B4-BE49-F238E27FC236}">
                <a16:creationId xmlns:a16="http://schemas.microsoft.com/office/drawing/2014/main" id="{1CEB8C8A-6683-9777-91BF-1E72979B99C0}"/>
              </a:ext>
            </a:extLst>
          </p:cNvPr>
          <p:cNvSpPr>
            <a:spLocks noGrp="1"/>
          </p:cNvSpPr>
          <p:nvPr>
            <p:ph type="dt" sz="half" idx="10"/>
          </p:nvPr>
        </p:nvSpPr>
        <p:spPr/>
        <p:txBody>
          <a:bodyPr/>
          <a:lstStyle/>
          <a:p>
            <a:r>
              <a:rPr lang="en-US"/>
              <a:t>April 26, 2023</a:t>
            </a:r>
          </a:p>
        </p:txBody>
      </p:sp>
      <p:sp>
        <p:nvSpPr>
          <p:cNvPr id="6" name="Footer Placeholder 5">
            <a:extLst>
              <a:ext uri="{FF2B5EF4-FFF2-40B4-BE49-F238E27FC236}">
                <a16:creationId xmlns:a16="http://schemas.microsoft.com/office/drawing/2014/main" id="{1F5BB772-9366-943A-66B5-AE31661984F6}"/>
              </a:ext>
            </a:extLst>
          </p:cNvPr>
          <p:cNvSpPr>
            <a:spLocks noGrp="1"/>
          </p:cNvSpPr>
          <p:nvPr>
            <p:ph type="ftr" sz="quarter" idx="11"/>
          </p:nvPr>
        </p:nvSpPr>
        <p:spPr/>
        <p:txBody>
          <a:bodyPr/>
          <a:lstStyle/>
          <a:p>
            <a:r>
              <a:rPr lang="en-US"/>
              <a:t>Class 8 Notes</a:t>
            </a:r>
          </a:p>
        </p:txBody>
      </p:sp>
    </p:spTree>
    <p:extLst>
      <p:ext uri="{BB962C8B-B14F-4D97-AF65-F5344CB8AC3E}">
        <p14:creationId xmlns:p14="http://schemas.microsoft.com/office/powerpoint/2010/main" val="362287967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Interaction (II)</a:t>
            </a:r>
          </a:p>
        </p:txBody>
      </p:sp>
      <p:sp>
        <p:nvSpPr>
          <p:cNvPr id="3" name="Content Placeholder 2"/>
          <p:cNvSpPr>
            <a:spLocks noGrp="1"/>
          </p:cNvSpPr>
          <p:nvPr>
            <p:ph sz="quarter" idx="14"/>
          </p:nvPr>
        </p:nvSpPr>
        <p:spPr/>
        <p:txBody>
          <a:bodyPr>
            <a:normAutofit lnSpcReduction="10000"/>
          </a:bodyPr>
          <a:lstStyle/>
          <a:p>
            <a:r>
              <a:rPr lang="en-US" dirty="0"/>
              <a:t>We also learned that multiple logistic regression (MLR) model can be used for adjusting for confounders.</a:t>
            </a:r>
          </a:p>
          <a:p>
            <a:pPr lvl="1"/>
            <a:r>
              <a:rPr lang="en-US" dirty="0"/>
              <a:t>MLR is more general in that it is suitable for one or more confounders, and the confounders can be either categorical or continuous independent variable. </a:t>
            </a:r>
          </a:p>
          <a:p>
            <a:pPr lvl="1"/>
            <a:r>
              <a:rPr lang="en-US" dirty="0"/>
              <a:t>The adjusted OR using MLR is often very close to the adjusted OR using Mantel-</a:t>
            </a:r>
            <a:r>
              <a:rPr lang="en-US" dirty="0" err="1"/>
              <a:t>Haenszel</a:t>
            </a:r>
            <a:r>
              <a:rPr lang="en-US" dirty="0"/>
              <a:t> method. </a:t>
            </a:r>
          </a:p>
          <a:p>
            <a:r>
              <a:rPr lang="en-US" dirty="0"/>
              <a:t>Similarly,  the adjusted OR using MLR should ONLY be reported when there is no interaction. </a:t>
            </a:r>
          </a:p>
          <a:p>
            <a:pPr lvl="1"/>
            <a:r>
              <a:rPr lang="en-US" dirty="0"/>
              <a:t>No interaction means the OR across strata is homogeneous.</a:t>
            </a:r>
          </a:p>
          <a:p>
            <a:pPr lvl="1"/>
            <a:r>
              <a:rPr lang="en-US" dirty="0"/>
              <a:t>Test of Interaction in MLR is very similar to </a:t>
            </a:r>
            <a:r>
              <a:rPr lang="en-US" dirty="0" err="1"/>
              <a:t>Breslow</a:t>
            </a:r>
            <a:r>
              <a:rPr lang="en-US" dirty="0"/>
              <a:t>-Day test of homogeneity.</a:t>
            </a:r>
          </a:p>
          <a:p>
            <a:endParaRPr lang="en-US" dirty="0"/>
          </a:p>
        </p:txBody>
      </p:sp>
      <p:sp>
        <p:nvSpPr>
          <p:cNvPr id="5" name="Date Placeholder 4">
            <a:extLst>
              <a:ext uri="{FF2B5EF4-FFF2-40B4-BE49-F238E27FC236}">
                <a16:creationId xmlns:a16="http://schemas.microsoft.com/office/drawing/2014/main" id="{3FEE4F93-B26E-C34D-7EDD-0FB9D4CCA5DA}"/>
              </a:ext>
            </a:extLst>
          </p:cNvPr>
          <p:cNvSpPr>
            <a:spLocks noGrp="1"/>
          </p:cNvSpPr>
          <p:nvPr>
            <p:ph type="dt" sz="half" idx="10"/>
          </p:nvPr>
        </p:nvSpPr>
        <p:spPr/>
        <p:txBody>
          <a:bodyPr/>
          <a:lstStyle/>
          <a:p>
            <a:r>
              <a:rPr lang="en-US"/>
              <a:t>April 26, 2023</a:t>
            </a:r>
          </a:p>
        </p:txBody>
      </p:sp>
      <p:sp>
        <p:nvSpPr>
          <p:cNvPr id="6" name="Footer Placeholder 5">
            <a:extLst>
              <a:ext uri="{FF2B5EF4-FFF2-40B4-BE49-F238E27FC236}">
                <a16:creationId xmlns:a16="http://schemas.microsoft.com/office/drawing/2014/main" id="{75CC07A6-DF42-BA5D-002C-C202643199F5}"/>
              </a:ext>
            </a:extLst>
          </p:cNvPr>
          <p:cNvSpPr>
            <a:spLocks noGrp="1"/>
          </p:cNvSpPr>
          <p:nvPr>
            <p:ph type="ftr" sz="quarter" idx="11"/>
          </p:nvPr>
        </p:nvSpPr>
        <p:spPr/>
        <p:txBody>
          <a:bodyPr/>
          <a:lstStyle/>
          <a:p>
            <a:r>
              <a:rPr lang="en-US"/>
              <a:t>Class 8 Notes</a:t>
            </a:r>
          </a:p>
        </p:txBody>
      </p:sp>
    </p:spTree>
    <p:extLst>
      <p:ext uri="{BB962C8B-B14F-4D97-AF65-F5344CB8AC3E}">
        <p14:creationId xmlns:p14="http://schemas.microsoft.com/office/powerpoint/2010/main" val="259923639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of interaction</a:t>
            </a:r>
          </a:p>
        </p:txBody>
      </p:sp>
      <p:sp>
        <p:nvSpPr>
          <p:cNvPr id="3" name="Content Placeholder 2"/>
          <p:cNvSpPr>
            <a:spLocks noGrp="1"/>
          </p:cNvSpPr>
          <p:nvPr>
            <p:ph sz="quarter" idx="14"/>
          </p:nvPr>
        </p:nvSpPr>
        <p:spPr/>
        <p:txBody>
          <a:bodyPr/>
          <a:lstStyle/>
          <a:p>
            <a:r>
              <a:rPr lang="en-US" dirty="0"/>
              <a:t>Example of interaction:</a:t>
            </a:r>
          </a:p>
          <a:p>
            <a:pPr lvl="1"/>
            <a:r>
              <a:rPr lang="en-US" dirty="0"/>
              <a:t>In a cohort study of elderly people the chance of death within 2 years was much higher for those who had previously suffered a hip fracture at the start of these 2 years, but the excess risk associated with a hip fracture was significantly higher for men than women. </a:t>
            </a:r>
          </a:p>
          <a:p>
            <a:pPr lvl="1"/>
            <a:r>
              <a:rPr lang="en-US" dirty="0"/>
              <a:t>This is an interaction between hip fracture status (yes/no) and sex.</a:t>
            </a:r>
          </a:p>
          <a:p>
            <a:pPr lvl="1"/>
            <a:r>
              <a:rPr lang="en-US" dirty="0"/>
              <a:t>Odds ratio for females &gt; odds ratio males</a:t>
            </a:r>
          </a:p>
        </p:txBody>
      </p:sp>
      <p:sp>
        <p:nvSpPr>
          <p:cNvPr id="5" name="Date Placeholder 4">
            <a:extLst>
              <a:ext uri="{FF2B5EF4-FFF2-40B4-BE49-F238E27FC236}">
                <a16:creationId xmlns:a16="http://schemas.microsoft.com/office/drawing/2014/main" id="{BFDE6B4F-64EA-EBB2-AC26-83BEB94431C2}"/>
              </a:ext>
            </a:extLst>
          </p:cNvPr>
          <p:cNvSpPr>
            <a:spLocks noGrp="1"/>
          </p:cNvSpPr>
          <p:nvPr>
            <p:ph type="dt" sz="half" idx="10"/>
          </p:nvPr>
        </p:nvSpPr>
        <p:spPr/>
        <p:txBody>
          <a:bodyPr/>
          <a:lstStyle/>
          <a:p>
            <a:r>
              <a:rPr lang="en-US"/>
              <a:t>April 26, 2023</a:t>
            </a:r>
          </a:p>
        </p:txBody>
      </p:sp>
      <p:sp>
        <p:nvSpPr>
          <p:cNvPr id="6" name="Footer Placeholder 5">
            <a:extLst>
              <a:ext uri="{FF2B5EF4-FFF2-40B4-BE49-F238E27FC236}">
                <a16:creationId xmlns:a16="http://schemas.microsoft.com/office/drawing/2014/main" id="{C82DD975-B595-1B2D-4430-F1FCF75A5B57}"/>
              </a:ext>
            </a:extLst>
          </p:cNvPr>
          <p:cNvSpPr>
            <a:spLocks noGrp="1"/>
          </p:cNvSpPr>
          <p:nvPr>
            <p:ph type="ftr" sz="quarter" idx="11"/>
          </p:nvPr>
        </p:nvSpPr>
        <p:spPr/>
        <p:txBody>
          <a:bodyPr/>
          <a:lstStyle/>
          <a:p>
            <a:r>
              <a:rPr lang="en-US"/>
              <a:t>Class 8 Notes</a:t>
            </a:r>
          </a:p>
        </p:txBody>
      </p:sp>
    </p:spTree>
    <p:extLst>
      <p:ext uri="{BB962C8B-B14F-4D97-AF65-F5344CB8AC3E}">
        <p14:creationId xmlns:p14="http://schemas.microsoft.com/office/powerpoint/2010/main" val="151440784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Types of Interaction (I)</a:t>
            </a:r>
          </a:p>
        </p:txBody>
      </p:sp>
      <p:sp>
        <p:nvSpPr>
          <p:cNvPr id="3" name="Content Placeholder 2"/>
          <p:cNvSpPr>
            <a:spLocks noGrp="1"/>
          </p:cNvSpPr>
          <p:nvPr>
            <p:ph sz="quarter" idx="14"/>
          </p:nvPr>
        </p:nvSpPr>
        <p:spPr/>
        <p:txBody>
          <a:bodyPr>
            <a:normAutofit/>
          </a:bodyPr>
          <a:lstStyle/>
          <a:p>
            <a:r>
              <a:rPr lang="en-US" dirty="0"/>
              <a:t>Consider the interaction diagrams (shown in next slide) which illustrate three potential effects of interaction between two covariates A and B.</a:t>
            </a:r>
          </a:p>
          <a:p>
            <a:pPr marL="514350" indent="-514350">
              <a:buAutoNum type="alphaLcParenR"/>
            </a:pPr>
            <a:r>
              <a:rPr lang="en-US" dirty="0"/>
              <a:t>No interaction between A and B.</a:t>
            </a:r>
          </a:p>
          <a:p>
            <a:pPr marL="514350" indent="-514350">
              <a:buAutoNum type="alphaLcParenR"/>
            </a:pPr>
            <a:r>
              <a:rPr lang="en-US" dirty="0"/>
              <a:t>Unilateralism: exposure to A has no effect in the absence of exposure to B, but a considerable effect when B is present.</a:t>
            </a:r>
          </a:p>
          <a:p>
            <a:pPr marL="514350" indent="-514350">
              <a:buAutoNum type="alphaLcParenR"/>
            </a:pPr>
            <a:r>
              <a:rPr lang="en-US" dirty="0"/>
              <a:t>Synergism: the effect of A is in the same direction, but stronger in the presence of B.</a:t>
            </a:r>
          </a:p>
          <a:p>
            <a:pPr marL="514350" indent="-514350">
              <a:buAutoNum type="alphaLcParenR"/>
            </a:pPr>
            <a:r>
              <a:rPr lang="en-US" dirty="0"/>
              <a:t>Antagonism: the effect of A works in the opposite direction in the presence of B.</a:t>
            </a:r>
          </a:p>
        </p:txBody>
      </p:sp>
      <p:sp>
        <p:nvSpPr>
          <p:cNvPr id="5" name="Date Placeholder 4">
            <a:extLst>
              <a:ext uri="{FF2B5EF4-FFF2-40B4-BE49-F238E27FC236}">
                <a16:creationId xmlns:a16="http://schemas.microsoft.com/office/drawing/2014/main" id="{CFD51850-AA92-909F-EBEC-9033ADFB66DF}"/>
              </a:ext>
            </a:extLst>
          </p:cNvPr>
          <p:cNvSpPr>
            <a:spLocks noGrp="1"/>
          </p:cNvSpPr>
          <p:nvPr>
            <p:ph type="dt" sz="half" idx="10"/>
          </p:nvPr>
        </p:nvSpPr>
        <p:spPr/>
        <p:txBody>
          <a:bodyPr/>
          <a:lstStyle/>
          <a:p>
            <a:r>
              <a:rPr lang="en-US"/>
              <a:t>April 26, 2023</a:t>
            </a:r>
          </a:p>
        </p:txBody>
      </p:sp>
      <p:sp>
        <p:nvSpPr>
          <p:cNvPr id="6" name="Footer Placeholder 5">
            <a:extLst>
              <a:ext uri="{FF2B5EF4-FFF2-40B4-BE49-F238E27FC236}">
                <a16:creationId xmlns:a16="http://schemas.microsoft.com/office/drawing/2014/main" id="{4FF6672A-FC52-C59A-195D-9F3A6CDFF00F}"/>
              </a:ext>
            </a:extLst>
          </p:cNvPr>
          <p:cNvSpPr>
            <a:spLocks noGrp="1"/>
          </p:cNvSpPr>
          <p:nvPr>
            <p:ph type="ftr" sz="quarter" idx="11"/>
          </p:nvPr>
        </p:nvSpPr>
        <p:spPr/>
        <p:txBody>
          <a:bodyPr/>
          <a:lstStyle/>
          <a:p>
            <a:r>
              <a:rPr lang="en-US"/>
              <a:t>Class 8 Notes</a:t>
            </a:r>
          </a:p>
        </p:txBody>
      </p:sp>
    </p:spTree>
    <p:extLst>
      <p:ext uri="{BB962C8B-B14F-4D97-AF65-F5344CB8AC3E}">
        <p14:creationId xmlns:p14="http://schemas.microsoft.com/office/powerpoint/2010/main" val="96300462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Interaction (II)</a:t>
            </a:r>
          </a:p>
        </p:txBody>
      </p:sp>
      <p:sp>
        <p:nvSpPr>
          <p:cNvPr id="3" name="Content Placeholder 2">
            <a:extLst>
              <a:ext uri="{FF2B5EF4-FFF2-40B4-BE49-F238E27FC236}">
                <a16:creationId xmlns:a16="http://schemas.microsoft.com/office/drawing/2014/main" id="{DBFBF070-67EF-10AE-8FEA-D11D3A60327D}"/>
              </a:ext>
            </a:extLst>
          </p:cNvPr>
          <p:cNvSpPr>
            <a:spLocks noGrp="1"/>
          </p:cNvSpPr>
          <p:nvPr>
            <p:ph sz="quarter" idx="14"/>
          </p:nvPr>
        </p:nvSpPr>
        <p:spPr/>
        <p:txBody>
          <a:bodyPr/>
          <a:lstStyle/>
          <a:p>
            <a:endParaRPr lang="en-US"/>
          </a:p>
        </p:txBody>
      </p:sp>
      <p:pic>
        <p:nvPicPr>
          <p:cNvPr id="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5400000">
            <a:off x="3207319" y="1071180"/>
            <a:ext cx="4703630" cy="58060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p:cNvSpPr txBox="1"/>
          <p:nvPr/>
        </p:nvSpPr>
        <p:spPr>
          <a:xfrm>
            <a:off x="3733800" y="1253052"/>
            <a:ext cx="3962400" cy="369332"/>
          </a:xfrm>
          <a:prstGeom prst="rect">
            <a:avLst/>
          </a:prstGeom>
          <a:noFill/>
        </p:spPr>
        <p:txBody>
          <a:bodyPr wrap="square" rtlCol="0">
            <a:spAutoFit/>
          </a:bodyPr>
          <a:lstStyle/>
          <a:p>
            <a:r>
              <a:rPr lang="en-US" dirty="0"/>
              <a:t>Figure 9.1: interaction diagrams </a:t>
            </a:r>
          </a:p>
        </p:txBody>
      </p:sp>
      <p:sp>
        <p:nvSpPr>
          <p:cNvPr id="5" name="TextBox 4"/>
          <p:cNvSpPr txBox="1"/>
          <p:nvPr/>
        </p:nvSpPr>
        <p:spPr>
          <a:xfrm>
            <a:off x="8385430" y="2039472"/>
            <a:ext cx="1977770" cy="830997"/>
          </a:xfrm>
          <a:prstGeom prst="rect">
            <a:avLst/>
          </a:prstGeom>
          <a:noFill/>
        </p:spPr>
        <p:txBody>
          <a:bodyPr wrap="square" rtlCol="0">
            <a:spAutoFit/>
          </a:bodyPr>
          <a:lstStyle/>
          <a:p>
            <a:r>
              <a:rPr lang="en-US" sz="1200" dirty="0"/>
              <a:t>exposure to A has no effect in the absence of exposure to B, but a considerable effect when B is present</a:t>
            </a:r>
          </a:p>
        </p:txBody>
      </p:sp>
      <p:sp>
        <p:nvSpPr>
          <p:cNvPr id="6" name="TextBox 5"/>
          <p:cNvSpPr txBox="1"/>
          <p:nvPr/>
        </p:nvSpPr>
        <p:spPr>
          <a:xfrm>
            <a:off x="1613647" y="2039472"/>
            <a:ext cx="1371600" cy="461665"/>
          </a:xfrm>
          <a:prstGeom prst="rect">
            <a:avLst/>
          </a:prstGeom>
          <a:noFill/>
        </p:spPr>
        <p:txBody>
          <a:bodyPr wrap="square" rtlCol="0">
            <a:spAutoFit/>
          </a:bodyPr>
          <a:lstStyle/>
          <a:p>
            <a:r>
              <a:rPr lang="en-US" sz="1200" dirty="0"/>
              <a:t>No interaction between A and B</a:t>
            </a:r>
          </a:p>
        </p:txBody>
      </p:sp>
      <p:sp>
        <p:nvSpPr>
          <p:cNvPr id="9" name="TextBox 8"/>
          <p:cNvSpPr txBox="1"/>
          <p:nvPr/>
        </p:nvSpPr>
        <p:spPr>
          <a:xfrm>
            <a:off x="1600200" y="4648201"/>
            <a:ext cx="1219200" cy="1015663"/>
          </a:xfrm>
          <a:prstGeom prst="rect">
            <a:avLst/>
          </a:prstGeom>
          <a:noFill/>
        </p:spPr>
        <p:txBody>
          <a:bodyPr wrap="square" rtlCol="0">
            <a:spAutoFit/>
          </a:bodyPr>
          <a:lstStyle/>
          <a:p>
            <a:r>
              <a:rPr lang="en-US" sz="1200" dirty="0"/>
              <a:t>the effect of A is in the same direction, but stronger in the presence of B</a:t>
            </a:r>
          </a:p>
        </p:txBody>
      </p:sp>
      <p:sp>
        <p:nvSpPr>
          <p:cNvPr id="10" name="TextBox 9"/>
          <p:cNvSpPr txBox="1"/>
          <p:nvPr/>
        </p:nvSpPr>
        <p:spPr>
          <a:xfrm>
            <a:off x="8462156" y="4648201"/>
            <a:ext cx="1672444" cy="646331"/>
          </a:xfrm>
          <a:prstGeom prst="rect">
            <a:avLst/>
          </a:prstGeom>
          <a:noFill/>
        </p:spPr>
        <p:txBody>
          <a:bodyPr wrap="square" rtlCol="0">
            <a:spAutoFit/>
          </a:bodyPr>
          <a:lstStyle/>
          <a:p>
            <a:r>
              <a:rPr lang="en-US" sz="1200" dirty="0"/>
              <a:t>the effect of A works in the opposite direction in the presence of B</a:t>
            </a:r>
          </a:p>
        </p:txBody>
      </p:sp>
      <p:sp>
        <p:nvSpPr>
          <p:cNvPr id="11" name="Date Placeholder 10">
            <a:extLst>
              <a:ext uri="{FF2B5EF4-FFF2-40B4-BE49-F238E27FC236}">
                <a16:creationId xmlns:a16="http://schemas.microsoft.com/office/drawing/2014/main" id="{467A44E0-B5EE-9517-4CCF-DF3C5CF4C3E9}"/>
              </a:ext>
            </a:extLst>
          </p:cNvPr>
          <p:cNvSpPr>
            <a:spLocks noGrp="1"/>
          </p:cNvSpPr>
          <p:nvPr>
            <p:ph type="dt" sz="half" idx="10"/>
          </p:nvPr>
        </p:nvSpPr>
        <p:spPr/>
        <p:txBody>
          <a:bodyPr/>
          <a:lstStyle/>
          <a:p>
            <a:r>
              <a:rPr lang="en-US"/>
              <a:t>April 26, 2023</a:t>
            </a:r>
          </a:p>
        </p:txBody>
      </p:sp>
      <p:sp>
        <p:nvSpPr>
          <p:cNvPr id="12" name="Footer Placeholder 11">
            <a:extLst>
              <a:ext uri="{FF2B5EF4-FFF2-40B4-BE49-F238E27FC236}">
                <a16:creationId xmlns:a16="http://schemas.microsoft.com/office/drawing/2014/main" id="{EF0CC3CB-A25B-DDE8-8B1E-CEE6C06FAB09}"/>
              </a:ext>
            </a:extLst>
          </p:cNvPr>
          <p:cNvSpPr>
            <a:spLocks noGrp="1"/>
          </p:cNvSpPr>
          <p:nvPr>
            <p:ph type="ftr" sz="quarter" idx="11"/>
          </p:nvPr>
        </p:nvSpPr>
        <p:spPr/>
        <p:txBody>
          <a:bodyPr/>
          <a:lstStyle/>
          <a:p>
            <a:r>
              <a:rPr lang="en-US"/>
              <a:t>Class 8 Notes</a:t>
            </a:r>
          </a:p>
        </p:txBody>
      </p:sp>
    </p:spTree>
    <p:extLst>
      <p:ext uri="{BB962C8B-B14F-4D97-AF65-F5344CB8AC3E}">
        <p14:creationId xmlns:p14="http://schemas.microsoft.com/office/powerpoint/2010/main" val="300213136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Understand the Interaction (I)</a:t>
            </a:r>
          </a:p>
        </p:txBody>
      </p:sp>
      <p:sp>
        <p:nvSpPr>
          <p:cNvPr id="3" name="Content Placeholder 2"/>
          <p:cNvSpPr>
            <a:spLocks noGrp="1"/>
          </p:cNvSpPr>
          <p:nvPr>
            <p:ph sz="quarter" idx="14"/>
          </p:nvPr>
        </p:nvSpPr>
        <p:spPr/>
        <p:txBody>
          <a:bodyPr>
            <a:normAutofit/>
          </a:bodyPr>
          <a:lstStyle/>
          <a:p>
            <a:r>
              <a:rPr lang="en-US" dirty="0"/>
              <a:t>See Figure 9.2 below, which plots the </a:t>
            </a:r>
            <a:r>
              <a:rPr lang="en-US" dirty="0" err="1"/>
              <a:t>logits</a:t>
            </a:r>
            <a:r>
              <a:rPr lang="en-US" dirty="0"/>
              <a:t> under three different models showing the presence and absence of interaction. </a:t>
            </a:r>
          </a:p>
          <a:p>
            <a:r>
              <a:rPr lang="en-US" dirty="0"/>
              <a:t>Response variable: CHD; Risk factor: sex; covariate to be controlled: age.</a:t>
            </a:r>
          </a:p>
        </p:txBody>
      </p:sp>
      <p:pic>
        <p:nvPicPr>
          <p:cNvPr id="96259"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15502" t="6030" r="18860" b="10111"/>
          <a:stretch/>
        </p:blipFill>
        <p:spPr bwMode="auto">
          <a:xfrm>
            <a:off x="1981200" y="2386446"/>
            <a:ext cx="5427518" cy="38034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7772400" y="4191000"/>
            <a:ext cx="2057400" cy="369332"/>
          </a:xfrm>
          <a:prstGeom prst="rect">
            <a:avLst/>
          </a:prstGeom>
          <a:noFill/>
          <a:ln>
            <a:solidFill>
              <a:schemeClr val="accent1"/>
            </a:solidFill>
          </a:ln>
        </p:spPr>
        <p:txBody>
          <a:bodyPr wrap="square" rtlCol="0">
            <a:spAutoFit/>
          </a:bodyPr>
          <a:lstStyle/>
          <a:p>
            <a:r>
              <a:rPr lang="en-US" dirty="0" err="1"/>
              <a:t>Logit</a:t>
            </a:r>
            <a:r>
              <a:rPr lang="en-US" dirty="0"/>
              <a:t> for female</a:t>
            </a:r>
          </a:p>
        </p:txBody>
      </p:sp>
      <p:sp>
        <p:nvSpPr>
          <p:cNvPr id="9" name="TextBox 8"/>
          <p:cNvSpPr txBox="1"/>
          <p:nvPr/>
        </p:nvSpPr>
        <p:spPr>
          <a:xfrm>
            <a:off x="7772400" y="3124201"/>
            <a:ext cx="2286000" cy="646331"/>
          </a:xfrm>
          <a:prstGeom prst="rect">
            <a:avLst/>
          </a:prstGeom>
          <a:noFill/>
          <a:ln>
            <a:solidFill>
              <a:schemeClr val="accent1"/>
            </a:solidFill>
          </a:ln>
        </p:spPr>
        <p:txBody>
          <a:bodyPr wrap="square" rtlCol="0">
            <a:spAutoFit/>
          </a:bodyPr>
          <a:lstStyle/>
          <a:p>
            <a:r>
              <a:rPr lang="en-US" dirty="0" err="1"/>
              <a:t>Logit</a:t>
            </a:r>
            <a:r>
              <a:rPr lang="en-US" dirty="0"/>
              <a:t> for male (w/o interaction)</a:t>
            </a:r>
          </a:p>
        </p:txBody>
      </p:sp>
      <p:sp>
        <p:nvSpPr>
          <p:cNvPr id="10" name="TextBox 9"/>
          <p:cNvSpPr txBox="1"/>
          <p:nvPr/>
        </p:nvSpPr>
        <p:spPr>
          <a:xfrm>
            <a:off x="7772400" y="2133600"/>
            <a:ext cx="2286000" cy="646331"/>
          </a:xfrm>
          <a:prstGeom prst="rect">
            <a:avLst/>
          </a:prstGeom>
          <a:noFill/>
          <a:ln>
            <a:solidFill>
              <a:schemeClr val="accent1"/>
            </a:solidFill>
          </a:ln>
        </p:spPr>
        <p:txBody>
          <a:bodyPr wrap="square" rtlCol="0">
            <a:spAutoFit/>
          </a:bodyPr>
          <a:lstStyle/>
          <a:p>
            <a:r>
              <a:rPr lang="en-US" dirty="0" err="1"/>
              <a:t>Logit</a:t>
            </a:r>
            <a:r>
              <a:rPr lang="en-US" dirty="0"/>
              <a:t> for male (with interaction)</a:t>
            </a:r>
          </a:p>
        </p:txBody>
      </p:sp>
      <p:cxnSp>
        <p:nvCxnSpPr>
          <p:cNvPr id="8" name="Straight Arrow Connector 7"/>
          <p:cNvCxnSpPr>
            <a:stCxn id="6" idx="1"/>
          </p:cNvCxnSpPr>
          <p:nvPr/>
        </p:nvCxnSpPr>
        <p:spPr>
          <a:xfrm flipH="1" flipV="1">
            <a:off x="6324600" y="3886200"/>
            <a:ext cx="1447800" cy="48946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9" idx="1"/>
          </p:cNvCxnSpPr>
          <p:nvPr/>
        </p:nvCxnSpPr>
        <p:spPr>
          <a:xfrm flipH="1" flipV="1">
            <a:off x="6781800" y="3276600"/>
            <a:ext cx="990600" cy="17076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10" idx="1"/>
          </p:cNvCxnSpPr>
          <p:nvPr/>
        </p:nvCxnSpPr>
        <p:spPr>
          <a:xfrm flipH="1">
            <a:off x="7408718" y="2456766"/>
            <a:ext cx="363682" cy="13403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5" name="Date Placeholder 4">
            <a:extLst>
              <a:ext uri="{FF2B5EF4-FFF2-40B4-BE49-F238E27FC236}">
                <a16:creationId xmlns:a16="http://schemas.microsoft.com/office/drawing/2014/main" id="{F75CCD1C-85DB-2CAD-1B78-56FC471D1887}"/>
              </a:ext>
            </a:extLst>
          </p:cNvPr>
          <p:cNvSpPr>
            <a:spLocks noGrp="1"/>
          </p:cNvSpPr>
          <p:nvPr>
            <p:ph type="dt" sz="half" idx="10"/>
          </p:nvPr>
        </p:nvSpPr>
        <p:spPr/>
        <p:txBody>
          <a:bodyPr/>
          <a:lstStyle/>
          <a:p>
            <a:r>
              <a:rPr lang="en-US"/>
              <a:t>April 26, 2023</a:t>
            </a:r>
          </a:p>
        </p:txBody>
      </p:sp>
      <p:sp>
        <p:nvSpPr>
          <p:cNvPr id="7" name="Footer Placeholder 6">
            <a:extLst>
              <a:ext uri="{FF2B5EF4-FFF2-40B4-BE49-F238E27FC236}">
                <a16:creationId xmlns:a16="http://schemas.microsoft.com/office/drawing/2014/main" id="{4512C5A3-768B-8963-EC63-921DF9E44F49}"/>
              </a:ext>
            </a:extLst>
          </p:cNvPr>
          <p:cNvSpPr>
            <a:spLocks noGrp="1"/>
          </p:cNvSpPr>
          <p:nvPr>
            <p:ph type="ftr" sz="quarter" idx="11"/>
          </p:nvPr>
        </p:nvSpPr>
        <p:spPr/>
        <p:txBody>
          <a:bodyPr/>
          <a:lstStyle/>
          <a:p>
            <a:r>
              <a:rPr lang="en-US"/>
              <a:t>Class 8 Notes</a:t>
            </a:r>
          </a:p>
        </p:txBody>
      </p:sp>
    </p:spTree>
    <p:extLst>
      <p:ext uri="{BB962C8B-B14F-4D97-AF65-F5344CB8AC3E}">
        <p14:creationId xmlns:p14="http://schemas.microsoft.com/office/powerpoint/2010/main" val="210375892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Understand the Interaction (II)</a:t>
            </a:r>
          </a:p>
        </p:txBody>
      </p:sp>
      <mc:AlternateContent xmlns:mc="http://schemas.openxmlformats.org/markup-compatibility/2006">
        <mc:Choice xmlns:a14="http://schemas.microsoft.com/office/drawing/2010/main" Requires="a14">
          <p:sp>
            <p:nvSpPr>
              <p:cNvPr id="3" name="Content Placeholder 2"/>
              <p:cNvSpPr>
                <a:spLocks noGrp="1"/>
              </p:cNvSpPr>
              <p:nvPr>
                <p:ph sz="quarter" idx="14"/>
              </p:nvPr>
            </p:nvSpPr>
            <p:spPr/>
            <p:txBody>
              <a:bodyPr>
                <a:normAutofit/>
              </a:bodyPr>
              <a:lstStyle/>
              <a:p>
                <a:r>
                  <a:rPr lang="en-US" dirty="0"/>
                  <a:t>If age does not interact with sex, the distance between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a:rPr>
                          <m:t>𝑙</m:t>
                        </m:r>
                      </m:e>
                      <m:sub>
                        <m:r>
                          <a:rPr lang="en-US" b="0" i="1" smtClean="0">
                            <a:latin typeface="Cambria Math"/>
                          </a:rPr>
                          <m:t>2</m:t>
                        </m:r>
                      </m:sub>
                    </m:sSub>
                  </m:oMath>
                </a14:m>
                <a:r>
                  <a:rPr lang="en-US" dirty="0"/>
                  <a:t> and </a:t>
                </a:r>
                <a14:m>
                  <m:oMath xmlns:m="http://schemas.openxmlformats.org/officeDocument/2006/math">
                    <m:sSub>
                      <m:sSubPr>
                        <m:ctrlPr>
                          <a:rPr lang="en-US" i="1">
                            <a:latin typeface="Cambria Math" panose="02040503050406030204" pitchFamily="18" charset="0"/>
                          </a:rPr>
                        </m:ctrlPr>
                      </m:sSubPr>
                      <m:e>
                        <m:r>
                          <a:rPr lang="en-US" i="1">
                            <a:latin typeface="Cambria Math"/>
                          </a:rPr>
                          <m:t>𝑙</m:t>
                        </m:r>
                      </m:e>
                      <m:sub>
                        <m:r>
                          <a:rPr lang="en-US" b="0" i="1" smtClean="0">
                            <a:latin typeface="Cambria Math"/>
                          </a:rPr>
                          <m:t>1</m:t>
                        </m:r>
                      </m:sub>
                    </m:sSub>
                  </m:oMath>
                </a14:m>
                <a:r>
                  <a:rPr lang="en-US" dirty="0"/>
                  <a:t> is the log odds ratio for sex, controlling for age. </a:t>
                </a:r>
              </a:p>
              <a:p>
                <a:pPr lvl="1"/>
                <a:r>
                  <a:rPr lang="en-US" dirty="0"/>
                  <a:t>No need to specify the value of the age because (</a:t>
                </a:r>
                <a14:m>
                  <m:oMath xmlns:m="http://schemas.openxmlformats.org/officeDocument/2006/math">
                    <m:sSub>
                      <m:sSubPr>
                        <m:ctrlPr>
                          <a:rPr lang="en-US" i="1">
                            <a:latin typeface="Cambria Math" panose="02040503050406030204" pitchFamily="18" charset="0"/>
                          </a:rPr>
                        </m:ctrlPr>
                      </m:sSubPr>
                      <m:e>
                        <m:r>
                          <a:rPr lang="en-US" i="1">
                            <a:latin typeface="Cambria Math"/>
                          </a:rPr>
                          <m:t>𝑙</m:t>
                        </m:r>
                      </m:e>
                      <m:sub>
                        <m:r>
                          <a:rPr lang="en-US" i="1">
                            <a:latin typeface="Cambria Math"/>
                          </a:rPr>
                          <m:t>2</m:t>
                        </m:r>
                      </m:sub>
                    </m:sSub>
                    <m:r>
                      <a:rPr lang="en-US" b="0" i="0" smtClean="0">
                        <a:latin typeface="Cambria Math"/>
                      </a:rPr>
                      <m:t>−</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a:rPr>
                          <m:t>𝑙</m:t>
                        </m:r>
                      </m:e>
                      <m:sub>
                        <m:r>
                          <a:rPr lang="en-US" i="1">
                            <a:latin typeface="Cambria Math"/>
                          </a:rPr>
                          <m:t>1</m:t>
                        </m:r>
                      </m:sub>
                    </m:sSub>
                  </m:oMath>
                </a14:m>
                <a:r>
                  <a:rPr lang="en-US" dirty="0"/>
                  <a:t>) stays the same for all values of age.</a:t>
                </a:r>
              </a:p>
              <a:p>
                <a:r>
                  <a:rPr lang="en-US" dirty="0"/>
                  <a:t> If age interacts with sex (the </a:t>
                </a:r>
                <a:r>
                  <a:rPr lang="en-US" dirty="0" err="1"/>
                  <a:t>logit</a:t>
                </a:r>
                <a:r>
                  <a:rPr lang="en-US" dirty="0"/>
                  <a:t> for male is shown in </a:t>
                </a:r>
                <a14:m>
                  <m:oMath xmlns:m="http://schemas.openxmlformats.org/officeDocument/2006/math">
                    <m:sSub>
                      <m:sSubPr>
                        <m:ctrlPr>
                          <a:rPr lang="en-US" i="1">
                            <a:latin typeface="Cambria Math" panose="02040503050406030204" pitchFamily="18" charset="0"/>
                          </a:rPr>
                        </m:ctrlPr>
                      </m:sSubPr>
                      <m:e>
                        <m:r>
                          <a:rPr lang="en-US" i="1">
                            <a:latin typeface="Cambria Math"/>
                          </a:rPr>
                          <m:t>𝑙</m:t>
                        </m:r>
                      </m:e>
                      <m:sub>
                        <m:r>
                          <a:rPr lang="en-US" b="0" i="1" smtClean="0">
                            <a:latin typeface="Cambria Math"/>
                          </a:rPr>
                          <m:t>3</m:t>
                        </m:r>
                      </m:sub>
                    </m:sSub>
                  </m:oMath>
                </a14:m>
                <a:r>
                  <a:rPr lang="en-US" dirty="0"/>
                  <a:t>), the distance between </a:t>
                </a:r>
                <a14:m>
                  <m:oMath xmlns:m="http://schemas.openxmlformats.org/officeDocument/2006/math">
                    <m:sSub>
                      <m:sSubPr>
                        <m:ctrlPr>
                          <a:rPr lang="en-US" i="1">
                            <a:latin typeface="Cambria Math" panose="02040503050406030204" pitchFamily="18" charset="0"/>
                          </a:rPr>
                        </m:ctrlPr>
                      </m:sSubPr>
                      <m:e>
                        <m:r>
                          <a:rPr lang="en-US" i="1">
                            <a:latin typeface="Cambria Math"/>
                          </a:rPr>
                          <m:t>𝑙</m:t>
                        </m:r>
                      </m:e>
                      <m:sub>
                        <m:r>
                          <a:rPr lang="en-US" b="0" i="1" smtClean="0">
                            <a:latin typeface="Cambria Math"/>
                          </a:rPr>
                          <m:t>3</m:t>
                        </m:r>
                      </m:sub>
                    </m:sSub>
                  </m:oMath>
                </a14:m>
                <a:r>
                  <a:rPr lang="en-US" dirty="0"/>
                  <a:t> and </a:t>
                </a:r>
                <a14:m>
                  <m:oMath xmlns:m="http://schemas.openxmlformats.org/officeDocument/2006/math">
                    <m:sSub>
                      <m:sSubPr>
                        <m:ctrlPr>
                          <a:rPr lang="en-US" i="1">
                            <a:latin typeface="Cambria Math" panose="02040503050406030204" pitchFamily="18" charset="0"/>
                          </a:rPr>
                        </m:ctrlPr>
                      </m:sSubPr>
                      <m:e>
                        <m:r>
                          <a:rPr lang="en-US" i="1">
                            <a:latin typeface="Cambria Math"/>
                          </a:rPr>
                          <m:t>𝑙</m:t>
                        </m:r>
                      </m:e>
                      <m:sub>
                        <m:r>
                          <a:rPr lang="en-US" i="1">
                            <a:latin typeface="Cambria Math"/>
                          </a:rPr>
                          <m:t>1</m:t>
                        </m:r>
                      </m:sub>
                    </m:sSub>
                  </m:oMath>
                </a14:m>
                <a:r>
                  <a:rPr lang="en-US" dirty="0"/>
                  <a:t> is the log odds ratio for sex, controlling for age. </a:t>
                </a:r>
              </a:p>
              <a:p>
                <a:pPr lvl="1"/>
                <a:r>
                  <a:rPr lang="en-US" dirty="0"/>
                  <a:t>Age values need to be specified because (</a:t>
                </a:r>
                <a14:m>
                  <m:oMath xmlns:m="http://schemas.openxmlformats.org/officeDocument/2006/math">
                    <m:sSub>
                      <m:sSubPr>
                        <m:ctrlPr>
                          <a:rPr lang="en-US" i="1">
                            <a:latin typeface="Cambria Math" panose="02040503050406030204" pitchFamily="18" charset="0"/>
                          </a:rPr>
                        </m:ctrlPr>
                      </m:sSubPr>
                      <m:e>
                        <m:r>
                          <a:rPr lang="en-US" i="1">
                            <a:latin typeface="Cambria Math"/>
                          </a:rPr>
                          <m:t>𝑙</m:t>
                        </m:r>
                      </m:e>
                      <m:sub>
                        <m:r>
                          <a:rPr lang="en-US" b="0" i="1" smtClean="0">
                            <a:latin typeface="Cambria Math"/>
                          </a:rPr>
                          <m:t>3</m:t>
                        </m:r>
                      </m:sub>
                    </m:sSub>
                    <m:r>
                      <a:rPr lang="en-US">
                        <a:latin typeface="Cambria Math"/>
                      </a:rPr>
                      <m:t>−</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a:rPr>
                          <m:t>𝑙</m:t>
                        </m:r>
                      </m:e>
                      <m:sub>
                        <m:r>
                          <a:rPr lang="en-US" i="1">
                            <a:latin typeface="Cambria Math"/>
                          </a:rPr>
                          <m:t>1</m:t>
                        </m:r>
                      </m:sub>
                    </m:sSub>
                  </m:oMath>
                </a14:m>
                <a:r>
                  <a:rPr lang="en-US" dirty="0"/>
                  <a:t>) differs for different values of age.</a:t>
                </a:r>
              </a:p>
              <a:p>
                <a:pPr lvl="1"/>
                <a:r>
                  <a:rPr lang="en-US" dirty="0"/>
                  <a:t>Odds ratio for sex cannot be estimated without first specifying the age at which the comparison is being made.</a:t>
                </a:r>
              </a:p>
              <a:p>
                <a:pPr lvl="1"/>
                <a:endParaRPr lang="en-US" dirty="0"/>
              </a:p>
              <a:p>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sz="quarter" idx="14"/>
              </p:nvPr>
            </p:nvSpPr>
            <p:spPr>
              <a:blipFill>
                <a:blip r:embed="rId2"/>
                <a:stretch>
                  <a:fillRect l="-1250" t="-1874" r="-1250"/>
                </a:stretch>
              </a:blipFill>
            </p:spPr>
            <p:txBody>
              <a:bodyPr/>
              <a:lstStyle/>
              <a:p>
                <a:r>
                  <a:rPr lang="en-US">
                    <a:noFill/>
                  </a:rPr>
                  <a:t> </a:t>
                </a:r>
              </a:p>
            </p:txBody>
          </p:sp>
        </mc:Fallback>
      </mc:AlternateContent>
      <p:sp>
        <p:nvSpPr>
          <p:cNvPr id="5" name="Date Placeholder 4">
            <a:extLst>
              <a:ext uri="{FF2B5EF4-FFF2-40B4-BE49-F238E27FC236}">
                <a16:creationId xmlns:a16="http://schemas.microsoft.com/office/drawing/2014/main" id="{E6262120-01D5-EE02-74E1-F38DDEECE986}"/>
              </a:ext>
            </a:extLst>
          </p:cNvPr>
          <p:cNvSpPr>
            <a:spLocks noGrp="1"/>
          </p:cNvSpPr>
          <p:nvPr>
            <p:ph type="dt" sz="half" idx="10"/>
          </p:nvPr>
        </p:nvSpPr>
        <p:spPr/>
        <p:txBody>
          <a:bodyPr/>
          <a:lstStyle/>
          <a:p>
            <a:r>
              <a:rPr lang="en-US"/>
              <a:t>April 26, 2023</a:t>
            </a:r>
          </a:p>
        </p:txBody>
      </p:sp>
      <p:sp>
        <p:nvSpPr>
          <p:cNvPr id="6" name="Footer Placeholder 5">
            <a:extLst>
              <a:ext uri="{FF2B5EF4-FFF2-40B4-BE49-F238E27FC236}">
                <a16:creationId xmlns:a16="http://schemas.microsoft.com/office/drawing/2014/main" id="{A128AE5C-2820-4C61-5AC1-E273A4B1894E}"/>
              </a:ext>
            </a:extLst>
          </p:cNvPr>
          <p:cNvSpPr>
            <a:spLocks noGrp="1"/>
          </p:cNvSpPr>
          <p:nvPr>
            <p:ph type="ftr" sz="quarter" idx="11"/>
          </p:nvPr>
        </p:nvSpPr>
        <p:spPr/>
        <p:txBody>
          <a:bodyPr/>
          <a:lstStyle/>
          <a:p>
            <a:r>
              <a:rPr lang="en-US"/>
              <a:t>Class 8 Notes</a:t>
            </a:r>
          </a:p>
        </p:txBody>
      </p:sp>
    </p:spTree>
    <p:extLst>
      <p:ext uri="{BB962C8B-B14F-4D97-AF65-F5344CB8AC3E}">
        <p14:creationId xmlns:p14="http://schemas.microsoft.com/office/powerpoint/2010/main" val="389811846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Understand the Interaction (III)</a:t>
            </a:r>
          </a:p>
        </p:txBody>
      </p:sp>
      <mc:AlternateContent xmlns:mc="http://schemas.openxmlformats.org/markup-compatibility/2006">
        <mc:Choice xmlns:a14="http://schemas.microsoft.com/office/drawing/2010/main" Requires="a14">
          <p:sp>
            <p:nvSpPr>
              <p:cNvPr id="3" name="Content Placeholder 2"/>
              <p:cNvSpPr>
                <a:spLocks noGrp="1"/>
              </p:cNvSpPr>
              <p:nvPr>
                <p:ph sz="quarter" idx="14"/>
              </p:nvPr>
            </p:nvSpPr>
            <p:spPr/>
            <p:txBody>
              <a:bodyPr>
                <a:normAutofit/>
              </a:bodyPr>
              <a:lstStyle/>
              <a:p>
                <a:r>
                  <a:rPr lang="en-US" dirty="0"/>
                  <a:t>In the real world, it is rare to see two completely parallel </a:t>
                </a:r>
                <a:r>
                  <a:rPr lang="en-US" dirty="0" err="1"/>
                  <a:t>logit</a:t>
                </a:r>
                <a:r>
                  <a:rPr lang="en-US" dirty="0"/>
                  <a:t> plots as we see in Figure 9.2 for </a:t>
                </a:r>
                <a14:m>
                  <m:oMath xmlns:m="http://schemas.openxmlformats.org/officeDocument/2006/math">
                    <m:sSub>
                      <m:sSubPr>
                        <m:ctrlPr>
                          <a:rPr lang="en-US" i="1">
                            <a:latin typeface="Cambria Math" panose="02040503050406030204" pitchFamily="18" charset="0"/>
                          </a:rPr>
                        </m:ctrlPr>
                      </m:sSubPr>
                      <m:e>
                        <m:r>
                          <a:rPr lang="en-US" i="1">
                            <a:latin typeface="Cambria Math"/>
                          </a:rPr>
                          <m:t>𝑙</m:t>
                        </m:r>
                      </m:e>
                      <m:sub>
                        <m:r>
                          <a:rPr lang="en-US" i="1">
                            <a:latin typeface="Cambria Math"/>
                          </a:rPr>
                          <m:t>2</m:t>
                        </m:r>
                      </m:sub>
                    </m:sSub>
                  </m:oMath>
                </a14:m>
                <a:r>
                  <a:rPr lang="en-US" dirty="0"/>
                  <a:t> and </a:t>
                </a:r>
                <a14:m>
                  <m:oMath xmlns:m="http://schemas.openxmlformats.org/officeDocument/2006/math">
                    <m:sSub>
                      <m:sSubPr>
                        <m:ctrlPr>
                          <a:rPr lang="en-US" i="1">
                            <a:latin typeface="Cambria Math" panose="02040503050406030204" pitchFamily="18" charset="0"/>
                          </a:rPr>
                        </m:ctrlPr>
                      </m:sSubPr>
                      <m:e>
                        <m:r>
                          <a:rPr lang="en-US" i="1">
                            <a:latin typeface="Cambria Math"/>
                          </a:rPr>
                          <m:t>𝑙</m:t>
                        </m:r>
                      </m:e>
                      <m:sub>
                        <m:r>
                          <a:rPr lang="en-US" i="1">
                            <a:latin typeface="Cambria Math"/>
                          </a:rPr>
                          <m:t>1</m:t>
                        </m:r>
                      </m:sub>
                    </m:sSub>
                  </m:oMath>
                </a14:m>
                <a:r>
                  <a:rPr lang="en-US" dirty="0"/>
                  <a:t>.</a:t>
                </a:r>
              </a:p>
              <a:p>
                <a:r>
                  <a:rPr lang="en-US" dirty="0"/>
                  <a:t>We may not want to include the interaction term unless it is statistically significant and/or clinically meaningful. </a:t>
                </a:r>
              </a:p>
              <a:p>
                <a:pPr lvl="1"/>
                <a:r>
                  <a:rPr lang="en-US" dirty="0"/>
                  <a:t>5% significance level may not be the unique choice. </a:t>
                </a:r>
              </a:p>
              <a:p>
                <a:r>
                  <a:rPr lang="en-US" dirty="0"/>
                  <a:t>Likelihood ratio test (or Wald test) may be used to test the significance of coefficients for variables of the interaction term.</a:t>
                </a:r>
              </a:p>
              <a:p>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sz="quarter" idx="14"/>
              </p:nvPr>
            </p:nvSpPr>
            <p:spPr>
              <a:blipFill>
                <a:blip r:embed="rId2"/>
                <a:stretch>
                  <a:fillRect l="-1250" t="-1874" r="-1250"/>
                </a:stretch>
              </a:blipFill>
            </p:spPr>
            <p:txBody>
              <a:bodyPr/>
              <a:lstStyle/>
              <a:p>
                <a:r>
                  <a:rPr lang="en-US">
                    <a:noFill/>
                  </a:rPr>
                  <a:t> </a:t>
                </a:r>
              </a:p>
            </p:txBody>
          </p:sp>
        </mc:Fallback>
      </mc:AlternateContent>
      <p:sp>
        <p:nvSpPr>
          <p:cNvPr id="5" name="Date Placeholder 4">
            <a:extLst>
              <a:ext uri="{FF2B5EF4-FFF2-40B4-BE49-F238E27FC236}">
                <a16:creationId xmlns:a16="http://schemas.microsoft.com/office/drawing/2014/main" id="{F9397DD9-9753-EA65-1DA2-7E187858358D}"/>
              </a:ext>
            </a:extLst>
          </p:cNvPr>
          <p:cNvSpPr>
            <a:spLocks noGrp="1"/>
          </p:cNvSpPr>
          <p:nvPr>
            <p:ph type="dt" sz="half" idx="10"/>
          </p:nvPr>
        </p:nvSpPr>
        <p:spPr/>
        <p:txBody>
          <a:bodyPr/>
          <a:lstStyle/>
          <a:p>
            <a:r>
              <a:rPr lang="en-US"/>
              <a:t>April 26, 2023</a:t>
            </a:r>
          </a:p>
        </p:txBody>
      </p:sp>
      <p:sp>
        <p:nvSpPr>
          <p:cNvPr id="6" name="Footer Placeholder 5">
            <a:extLst>
              <a:ext uri="{FF2B5EF4-FFF2-40B4-BE49-F238E27FC236}">
                <a16:creationId xmlns:a16="http://schemas.microsoft.com/office/drawing/2014/main" id="{B61F4138-6FEC-7814-5DE8-24BE72FE6EBC}"/>
              </a:ext>
            </a:extLst>
          </p:cNvPr>
          <p:cNvSpPr>
            <a:spLocks noGrp="1"/>
          </p:cNvSpPr>
          <p:nvPr>
            <p:ph type="ftr" sz="quarter" idx="11"/>
          </p:nvPr>
        </p:nvSpPr>
        <p:spPr/>
        <p:txBody>
          <a:bodyPr/>
          <a:lstStyle/>
          <a:p>
            <a:r>
              <a:rPr lang="en-US"/>
              <a:t>Class 8 Notes</a:t>
            </a:r>
          </a:p>
        </p:txBody>
      </p:sp>
    </p:spTree>
    <p:extLst>
      <p:ext uri="{BB962C8B-B14F-4D97-AF65-F5344CB8AC3E}">
        <p14:creationId xmlns:p14="http://schemas.microsoft.com/office/powerpoint/2010/main" val="222065644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Summary</a:t>
            </a:r>
          </a:p>
        </p:txBody>
      </p:sp>
      <mc:AlternateContent xmlns:mc="http://schemas.openxmlformats.org/markup-compatibility/2006">
        <mc:Choice xmlns:a14="http://schemas.microsoft.com/office/drawing/2010/main" Requires="a14">
          <p:sp>
            <p:nvSpPr>
              <p:cNvPr id="3" name="Content Placeholder 2"/>
              <p:cNvSpPr>
                <a:spLocks noGrp="1"/>
              </p:cNvSpPr>
              <p:nvPr>
                <p:ph sz="quarter" idx="14"/>
              </p:nvPr>
            </p:nvSpPr>
            <p:spPr/>
            <p:txBody>
              <a:bodyPr>
                <a:normAutofit fontScale="92500" lnSpcReduction="10000"/>
              </a:bodyPr>
              <a:lstStyle/>
              <a:p>
                <a:r>
                  <a:rPr lang="en-US" dirty="0"/>
                  <a:t>In a logistic model with two covariates :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a:rPr>
                          <m:t>𝑥</m:t>
                        </m:r>
                      </m:e>
                      <m:sub>
                        <m:r>
                          <a:rPr lang="en-US" b="0" i="1" smtClean="0">
                            <a:latin typeface="Cambria Math"/>
                          </a:rPr>
                          <m:t>1</m:t>
                        </m:r>
                      </m:sub>
                    </m:sSub>
                    <m:r>
                      <a:rPr lang="en-US" b="0" i="1" smtClean="0">
                        <a:latin typeface="Cambria Math"/>
                      </a:rPr>
                      <m:t> </m:t>
                    </m:r>
                  </m:oMath>
                </a14:m>
                <a:r>
                  <a:rPr lang="en-US" dirty="0"/>
                  <a:t>(the risk factor, a binary variable) and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a:rPr>
                          <m:t>𝑥</m:t>
                        </m:r>
                      </m:e>
                      <m:sub>
                        <m:r>
                          <a:rPr lang="en-US" b="0" i="1" smtClean="0">
                            <a:latin typeface="Cambria Math"/>
                          </a:rPr>
                          <m:t>2</m:t>
                        </m:r>
                      </m:sub>
                    </m:sSub>
                  </m:oMath>
                </a14:m>
                <a:r>
                  <a:rPr lang="en-US" dirty="0"/>
                  <a:t> (potential confounder, effect modifier, a continuous variable). The role of </a:t>
                </a:r>
                <a14:m>
                  <m:oMath xmlns:m="http://schemas.openxmlformats.org/officeDocument/2006/math">
                    <m:sSub>
                      <m:sSubPr>
                        <m:ctrlPr>
                          <a:rPr lang="en-US" i="1">
                            <a:latin typeface="Cambria Math" panose="02040503050406030204" pitchFamily="18" charset="0"/>
                          </a:rPr>
                        </m:ctrlPr>
                      </m:sSubPr>
                      <m:e>
                        <m:r>
                          <a:rPr lang="en-US" i="1">
                            <a:latin typeface="Cambria Math"/>
                          </a:rPr>
                          <m:t>𝑥</m:t>
                        </m:r>
                      </m:e>
                      <m:sub>
                        <m:r>
                          <a:rPr lang="en-US" i="1">
                            <a:latin typeface="Cambria Math"/>
                          </a:rPr>
                          <m:t>2</m:t>
                        </m:r>
                      </m:sub>
                    </m:sSub>
                  </m:oMath>
                </a14:m>
                <a:r>
                  <a:rPr lang="en-US" dirty="0"/>
                  <a:t> can be one of the three possibilities:</a:t>
                </a:r>
              </a:p>
              <a:p>
                <a:pPr lvl="1"/>
                <a:r>
                  <a:rPr lang="en-US" dirty="0"/>
                  <a:t>Not a confounder or effect modifier, and not significantly associated with Y. </a:t>
                </a:r>
              </a:p>
              <a:p>
                <a:pPr lvl="2"/>
                <a:r>
                  <a:rPr lang="en-US" dirty="0"/>
                  <a:t>No need to include </a:t>
                </a:r>
                <a14:m>
                  <m:oMath xmlns:m="http://schemas.openxmlformats.org/officeDocument/2006/math">
                    <m:sSub>
                      <m:sSubPr>
                        <m:ctrlPr>
                          <a:rPr lang="en-US" i="1">
                            <a:latin typeface="Cambria Math" panose="02040503050406030204" pitchFamily="18" charset="0"/>
                          </a:rPr>
                        </m:ctrlPr>
                      </m:sSubPr>
                      <m:e>
                        <m:r>
                          <a:rPr lang="en-US" i="1">
                            <a:latin typeface="Cambria Math"/>
                          </a:rPr>
                          <m:t>𝑥</m:t>
                        </m:r>
                      </m:e>
                      <m:sub>
                        <m:r>
                          <a:rPr lang="en-US" i="1">
                            <a:latin typeface="Cambria Math"/>
                          </a:rPr>
                          <m:t>2</m:t>
                        </m:r>
                      </m:sub>
                    </m:sSub>
                  </m:oMath>
                </a14:m>
                <a:r>
                  <a:rPr lang="en-US" dirty="0"/>
                  <a:t> in the model (for your dataset)</a:t>
                </a:r>
              </a:p>
              <a:p>
                <a:pPr lvl="2"/>
                <a:r>
                  <a:rPr lang="en-US" dirty="0"/>
                  <a:t>May still be nice to include if other literature in the field includes it</a:t>
                </a:r>
              </a:p>
              <a:p>
                <a:pPr lvl="1"/>
                <a:r>
                  <a:rPr lang="en-US" dirty="0"/>
                  <a:t>It is a confounder but not an effect modifier. There is statistical adjustment but no statistical interaction.</a:t>
                </a:r>
              </a:p>
              <a:p>
                <a:pPr lvl="2"/>
                <a:r>
                  <a:rPr lang="en-US" dirty="0"/>
                  <a:t>Should include </a:t>
                </a:r>
                <a14:m>
                  <m:oMath xmlns:m="http://schemas.openxmlformats.org/officeDocument/2006/math">
                    <m:sSub>
                      <m:sSubPr>
                        <m:ctrlPr>
                          <a:rPr lang="en-US" i="1">
                            <a:latin typeface="Cambria Math" panose="02040503050406030204" pitchFamily="18" charset="0"/>
                          </a:rPr>
                        </m:ctrlPr>
                      </m:sSubPr>
                      <m:e>
                        <m:r>
                          <a:rPr lang="en-US" i="1">
                            <a:latin typeface="Cambria Math"/>
                          </a:rPr>
                          <m:t>𝑥</m:t>
                        </m:r>
                      </m:e>
                      <m:sub>
                        <m:r>
                          <a:rPr lang="en-US" i="1">
                            <a:latin typeface="Cambria Math"/>
                          </a:rPr>
                          <m:t>2</m:t>
                        </m:r>
                      </m:sub>
                    </m:sSub>
                  </m:oMath>
                </a14:m>
                <a:r>
                  <a:rPr lang="en-US" dirty="0"/>
                  <a:t> in the model</a:t>
                </a:r>
              </a:p>
              <a:p>
                <a:pPr lvl="1"/>
                <a:r>
                  <a:rPr lang="en-US" dirty="0"/>
                  <a:t>It is an effect modifier. There is statistical interaction.</a:t>
                </a:r>
              </a:p>
              <a:p>
                <a:pPr lvl="2"/>
                <a:r>
                  <a:rPr lang="en-US" dirty="0"/>
                  <a:t>Should include </a:t>
                </a:r>
                <a14:m>
                  <m:oMath xmlns:m="http://schemas.openxmlformats.org/officeDocument/2006/math">
                    <m:sSub>
                      <m:sSubPr>
                        <m:ctrlPr>
                          <a:rPr lang="en-US" i="1">
                            <a:latin typeface="Cambria Math" panose="02040503050406030204" pitchFamily="18" charset="0"/>
                          </a:rPr>
                        </m:ctrlPr>
                      </m:sSubPr>
                      <m:e>
                        <m:r>
                          <a:rPr lang="en-US" i="1">
                            <a:latin typeface="Cambria Math"/>
                          </a:rPr>
                          <m:t>𝑥</m:t>
                        </m:r>
                      </m:e>
                      <m:sub>
                        <m:r>
                          <a:rPr lang="en-US" i="1">
                            <a:latin typeface="Cambria Math"/>
                          </a:rPr>
                          <m:t>2</m:t>
                        </m:r>
                      </m:sub>
                    </m:sSub>
                  </m:oMath>
                </a14:m>
                <a:r>
                  <a:rPr lang="en-US" dirty="0"/>
                  <a:t> in the model </a:t>
                </a:r>
              </a:p>
              <a:p>
                <a:pPr marL="457200" lvl="1" indent="0">
                  <a:buNone/>
                </a:pPr>
                <a:r>
                  <a:rPr lang="en-US" dirty="0"/>
                  <a:t> </a:t>
                </a:r>
              </a:p>
            </p:txBody>
          </p:sp>
        </mc:Choice>
        <mc:Fallback>
          <p:sp>
            <p:nvSpPr>
              <p:cNvPr id="3" name="Content Placeholder 2"/>
              <p:cNvSpPr>
                <a:spLocks noGrp="1" noRot="1" noChangeAspect="1" noMove="1" noResize="1" noEditPoints="1" noAdjustHandles="1" noChangeArrowheads="1" noChangeShapeType="1" noTextEdit="1"/>
              </p:cNvSpPr>
              <p:nvPr>
                <p:ph sz="quarter" idx="14"/>
              </p:nvPr>
            </p:nvSpPr>
            <p:spPr>
              <a:blipFill>
                <a:blip r:embed="rId2"/>
                <a:stretch>
                  <a:fillRect l="-1111" t="-2108"/>
                </a:stretch>
              </a:blipFill>
            </p:spPr>
            <p:txBody>
              <a:bodyPr/>
              <a:lstStyle/>
              <a:p>
                <a:r>
                  <a:rPr lang="en-US">
                    <a:noFill/>
                  </a:rPr>
                  <a:t> </a:t>
                </a:r>
              </a:p>
            </p:txBody>
          </p:sp>
        </mc:Fallback>
      </mc:AlternateContent>
      <p:sp>
        <p:nvSpPr>
          <p:cNvPr id="5" name="Date Placeholder 4">
            <a:extLst>
              <a:ext uri="{FF2B5EF4-FFF2-40B4-BE49-F238E27FC236}">
                <a16:creationId xmlns:a16="http://schemas.microsoft.com/office/drawing/2014/main" id="{20810857-EAA7-FC22-77E4-AA5A8C0840CE}"/>
              </a:ext>
            </a:extLst>
          </p:cNvPr>
          <p:cNvSpPr>
            <a:spLocks noGrp="1"/>
          </p:cNvSpPr>
          <p:nvPr>
            <p:ph type="dt" sz="half" idx="10"/>
          </p:nvPr>
        </p:nvSpPr>
        <p:spPr/>
        <p:txBody>
          <a:bodyPr/>
          <a:lstStyle/>
          <a:p>
            <a:r>
              <a:rPr lang="en-US"/>
              <a:t>April 26, 2023</a:t>
            </a:r>
          </a:p>
        </p:txBody>
      </p:sp>
      <p:sp>
        <p:nvSpPr>
          <p:cNvPr id="6" name="Footer Placeholder 5">
            <a:extLst>
              <a:ext uri="{FF2B5EF4-FFF2-40B4-BE49-F238E27FC236}">
                <a16:creationId xmlns:a16="http://schemas.microsoft.com/office/drawing/2014/main" id="{98C94300-44B5-C7AD-4291-B489D17DA3D5}"/>
              </a:ext>
            </a:extLst>
          </p:cNvPr>
          <p:cNvSpPr>
            <a:spLocks noGrp="1"/>
          </p:cNvSpPr>
          <p:nvPr>
            <p:ph type="ftr" sz="quarter" idx="11"/>
          </p:nvPr>
        </p:nvSpPr>
        <p:spPr/>
        <p:txBody>
          <a:bodyPr/>
          <a:lstStyle/>
          <a:p>
            <a:r>
              <a:rPr lang="en-US"/>
              <a:t>Class 8 Notes</a:t>
            </a:r>
          </a:p>
        </p:txBody>
      </p:sp>
    </p:spTree>
    <p:extLst>
      <p:ext uri="{BB962C8B-B14F-4D97-AF65-F5344CB8AC3E}">
        <p14:creationId xmlns:p14="http://schemas.microsoft.com/office/powerpoint/2010/main" val="23088693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299524-809E-E666-AC5E-973E961A37A5}"/>
              </a:ext>
            </a:extLst>
          </p:cNvPr>
          <p:cNvSpPr>
            <a:spLocks noGrp="1"/>
          </p:cNvSpPr>
          <p:nvPr>
            <p:ph type="title"/>
          </p:nvPr>
        </p:nvSpPr>
        <p:spPr/>
        <p:txBody>
          <a:bodyPr/>
          <a:lstStyle/>
          <a:p>
            <a:r>
              <a:rPr lang="en-US" dirty="0"/>
              <a:t>Example: Age and Late Stage Diagnosis (I)</a:t>
            </a:r>
          </a:p>
        </p:txBody>
      </p:sp>
      <p:pic>
        <p:nvPicPr>
          <p:cNvPr id="8" name="Content Placeholder 7">
            <a:extLst>
              <a:ext uri="{FF2B5EF4-FFF2-40B4-BE49-F238E27FC236}">
                <a16:creationId xmlns:a16="http://schemas.microsoft.com/office/drawing/2014/main" id="{B64D5CEA-406B-C8B3-DE5F-872F5A51D9BD}"/>
              </a:ext>
            </a:extLst>
          </p:cNvPr>
          <p:cNvPicPr>
            <a:picLocks noGrp="1" noChangeAspect="1"/>
          </p:cNvPicPr>
          <p:nvPr>
            <p:ph sz="quarter" idx="14"/>
          </p:nvPr>
        </p:nvPicPr>
        <p:blipFill rotWithShape="1">
          <a:blip r:embed="rId2"/>
          <a:srcRect b="84623"/>
          <a:stretch/>
        </p:blipFill>
        <p:spPr>
          <a:xfrm>
            <a:off x="0" y="990601"/>
            <a:ext cx="12192000" cy="1423987"/>
          </a:xfrm>
        </p:spPr>
      </p:pic>
      <p:sp>
        <p:nvSpPr>
          <p:cNvPr id="6" name="Date Placeholder 5">
            <a:extLst>
              <a:ext uri="{FF2B5EF4-FFF2-40B4-BE49-F238E27FC236}">
                <a16:creationId xmlns:a16="http://schemas.microsoft.com/office/drawing/2014/main" id="{135DB4D2-D55D-FF3A-396A-82ECF26155A0}"/>
              </a:ext>
            </a:extLst>
          </p:cNvPr>
          <p:cNvSpPr>
            <a:spLocks noGrp="1"/>
          </p:cNvSpPr>
          <p:nvPr>
            <p:ph type="dt" sz="half" idx="10"/>
          </p:nvPr>
        </p:nvSpPr>
        <p:spPr/>
        <p:txBody>
          <a:bodyPr/>
          <a:lstStyle/>
          <a:p>
            <a:r>
              <a:rPr lang="en-US"/>
              <a:t>April 26, 2023</a:t>
            </a:r>
          </a:p>
        </p:txBody>
      </p:sp>
      <p:sp>
        <p:nvSpPr>
          <p:cNvPr id="7" name="Footer Placeholder 6">
            <a:extLst>
              <a:ext uri="{FF2B5EF4-FFF2-40B4-BE49-F238E27FC236}">
                <a16:creationId xmlns:a16="http://schemas.microsoft.com/office/drawing/2014/main" id="{FA3129CC-19B5-591F-9F3E-9CD3198BA82F}"/>
              </a:ext>
            </a:extLst>
          </p:cNvPr>
          <p:cNvSpPr>
            <a:spLocks noGrp="1"/>
          </p:cNvSpPr>
          <p:nvPr>
            <p:ph type="ftr" sz="quarter" idx="11"/>
          </p:nvPr>
        </p:nvSpPr>
        <p:spPr/>
        <p:txBody>
          <a:bodyPr/>
          <a:lstStyle/>
          <a:p>
            <a:r>
              <a:rPr lang="en-US"/>
              <a:t>Class 8 Notes</a:t>
            </a:r>
          </a:p>
        </p:txBody>
      </p:sp>
    </p:spTree>
    <p:extLst>
      <p:ext uri="{BB962C8B-B14F-4D97-AF65-F5344CB8AC3E}">
        <p14:creationId xmlns:p14="http://schemas.microsoft.com/office/powerpoint/2010/main" val="420926191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98BC67-854F-7C39-7522-D2AC7514B78C}"/>
              </a:ext>
            </a:extLst>
          </p:cNvPr>
          <p:cNvSpPr>
            <a:spLocks noGrp="1"/>
          </p:cNvSpPr>
          <p:nvPr>
            <p:ph type="title"/>
          </p:nvPr>
        </p:nvSpPr>
        <p:spPr/>
        <p:txBody>
          <a:bodyPr/>
          <a:lstStyle/>
          <a:p>
            <a:r>
              <a:rPr lang="en-US" dirty="0"/>
              <a:t>Class 8 Learning Objectives</a:t>
            </a:r>
          </a:p>
        </p:txBody>
      </p:sp>
      <p:sp>
        <p:nvSpPr>
          <p:cNvPr id="6" name="Content Placeholder 5">
            <a:extLst>
              <a:ext uri="{FF2B5EF4-FFF2-40B4-BE49-F238E27FC236}">
                <a16:creationId xmlns:a16="http://schemas.microsoft.com/office/drawing/2014/main" id="{214C2258-9099-E4EC-704D-FDAF20FBE1C3}"/>
              </a:ext>
            </a:extLst>
          </p:cNvPr>
          <p:cNvSpPr>
            <a:spLocks noGrp="1"/>
          </p:cNvSpPr>
          <p:nvPr>
            <p:ph sz="quarter" idx="13"/>
          </p:nvPr>
        </p:nvSpPr>
        <p:spPr/>
        <p:txBody>
          <a:bodyPr>
            <a:normAutofit/>
          </a:bodyPr>
          <a:lstStyle/>
          <a:p>
            <a:pPr marL="514350" indent="-514350">
              <a:buClr>
                <a:schemeClr val="tx1"/>
              </a:buClr>
              <a:buSzPct val="100000"/>
              <a:buAutoNum type="arabicPeriod"/>
            </a:pPr>
            <a:r>
              <a:rPr lang="en-US" dirty="0"/>
              <a:t>From last class: Interpret coefficient estimates for continuous variables in </a:t>
            </a:r>
            <a:r>
              <a:rPr lang="en-US" i="1" dirty="0"/>
              <a:t>simple</a:t>
            </a:r>
            <a:r>
              <a:rPr lang="en-US" dirty="0"/>
              <a:t> logistic regression</a:t>
            </a:r>
          </a:p>
          <a:p>
            <a:pPr marL="514350" indent="-514350">
              <a:buClr>
                <a:schemeClr val="tx1"/>
              </a:buClr>
              <a:buSzPct val="100000"/>
              <a:buAutoNum type="arabicPeriod"/>
            </a:pPr>
            <a:endParaRPr lang="en-US" dirty="0"/>
          </a:p>
          <a:p>
            <a:pPr marL="514350" indent="-514350">
              <a:buClr>
                <a:schemeClr val="tx1"/>
              </a:buClr>
              <a:buSzPct val="100000"/>
              <a:buAutoNum type="arabicPeriod"/>
            </a:pPr>
            <a:r>
              <a:rPr lang="en-US" sz="2800" dirty="0"/>
              <a:t>Construct and fit a </a:t>
            </a:r>
            <a:r>
              <a:rPr lang="en-US" dirty="0"/>
              <a:t>m</a:t>
            </a:r>
            <a:r>
              <a:rPr lang="en-US" sz="2800" dirty="0"/>
              <a:t>ultiple logistic regression model</a:t>
            </a:r>
          </a:p>
          <a:p>
            <a:pPr marL="514350" indent="-514350">
              <a:buClr>
                <a:schemeClr val="tx1"/>
              </a:buClr>
              <a:buSzPct val="100000"/>
              <a:buAutoNum type="arabicPeriod"/>
            </a:pPr>
            <a:endParaRPr lang="en-US" sz="2800" dirty="0"/>
          </a:p>
          <a:p>
            <a:pPr marL="514350" indent="-514350">
              <a:buClr>
                <a:schemeClr val="tx1"/>
              </a:buClr>
              <a:buSzPct val="100000"/>
              <a:buAutoNum type="arabicPeriod"/>
            </a:pPr>
            <a:r>
              <a:rPr lang="en-US" dirty="0"/>
              <a:t>Test for significance of individual coefficients or sets of coefficients</a:t>
            </a:r>
          </a:p>
          <a:p>
            <a:pPr marL="514350" indent="-514350">
              <a:buClr>
                <a:schemeClr val="tx1"/>
              </a:buClr>
              <a:buSzPct val="100000"/>
              <a:buAutoNum type="arabicPeriod"/>
            </a:pPr>
            <a:endParaRPr lang="en-US" dirty="0"/>
          </a:p>
          <a:p>
            <a:pPr marL="514350" indent="-514350">
              <a:buClr>
                <a:schemeClr val="tx1"/>
              </a:buClr>
              <a:buSzPct val="100000"/>
              <a:buAutoNum type="arabicPeriod"/>
            </a:pPr>
            <a:r>
              <a:rPr lang="en-US" sz="2800" dirty="0"/>
              <a:t>Estimate the predicted probability of our outcome</a:t>
            </a:r>
          </a:p>
          <a:p>
            <a:pPr marL="514350" indent="-514350">
              <a:buClr>
                <a:schemeClr val="tx1"/>
              </a:buClr>
              <a:buSzPct val="100000"/>
              <a:buAutoNum type="arabicPeriod"/>
            </a:pPr>
            <a:endParaRPr lang="en-US" sz="2800" dirty="0"/>
          </a:p>
          <a:p>
            <a:pPr marL="514350" indent="-514350">
              <a:buClr>
                <a:schemeClr val="tx1"/>
              </a:buClr>
              <a:buSzPct val="100000"/>
              <a:buAutoNum type="arabicPeriod"/>
            </a:pPr>
            <a:r>
              <a:rPr lang="en-US" dirty="0"/>
              <a:t>Interpret odds ratios for coefficients while adjusting for other variables</a:t>
            </a:r>
            <a:endParaRPr lang="en-US" sz="2800" dirty="0"/>
          </a:p>
          <a:p>
            <a:pPr marL="514350" indent="-514350">
              <a:buClr>
                <a:schemeClr val="tx1"/>
              </a:buClr>
              <a:buSzPct val="100000"/>
              <a:buAutoNum type="arabicPeriod"/>
            </a:pPr>
            <a:endParaRPr lang="en-US" sz="2800" dirty="0"/>
          </a:p>
          <a:p>
            <a:pPr marL="0" indent="0">
              <a:buClr>
                <a:schemeClr val="tx1"/>
              </a:buClr>
              <a:buSzPct val="100000"/>
              <a:buNone/>
            </a:pPr>
            <a:endParaRPr lang="en-US" dirty="0"/>
          </a:p>
          <a:p>
            <a:pPr marL="514352" indent="-514352">
              <a:buClr>
                <a:schemeClr val="tx1"/>
              </a:buClr>
              <a:buSzPct val="100000"/>
              <a:buFont typeface="+mj-lt"/>
              <a:buAutoNum type="arabicPeriod"/>
            </a:pPr>
            <a:endParaRPr lang="en-US" dirty="0"/>
          </a:p>
          <a:p>
            <a:pPr marL="514352" indent="-514352">
              <a:buClr>
                <a:schemeClr val="tx1"/>
              </a:buClr>
              <a:buSzPct val="100000"/>
              <a:buFont typeface="+mj-lt"/>
              <a:buAutoNum type="arabicPeriod"/>
            </a:pPr>
            <a:endParaRPr lang="en-US" dirty="0"/>
          </a:p>
        </p:txBody>
      </p:sp>
      <p:sp>
        <p:nvSpPr>
          <p:cNvPr id="3" name="Date Placeholder 2">
            <a:extLst>
              <a:ext uri="{FF2B5EF4-FFF2-40B4-BE49-F238E27FC236}">
                <a16:creationId xmlns:a16="http://schemas.microsoft.com/office/drawing/2014/main" id="{EF2A52CF-FE2F-410A-9FF5-F87A168E1B19}"/>
              </a:ext>
            </a:extLst>
          </p:cNvPr>
          <p:cNvSpPr>
            <a:spLocks noGrp="1"/>
          </p:cNvSpPr>
          <p:nvPr>
            <p:ph type="dt" sz="half" idx="10"/>
          </p:nvPr>
        </p:nvSpPr>
        <p:spPr/>
        <p:txBody>
          <a:bodyPr/>
          <a:lstStyle/>
          <a:p>
            <a:r>
              <a:rPr lang="en-US"/>
              <a:t>April 26, 2023</a:t>
            </a:r>
          </a:p>
        </p:txBody>
      </p:sp>
      <p:sp>
        <p:nvSpPr>
          <p:cNvPr id="4" name="Footer Placeholder 3">
            <a:extLst>
              <a:ext uri="{FF2B5EF4-FFF2-40B4-BE49-F238E27FC236}">
                <a16:creationId xmlns:a16="http://schemas.microsoft.com/office/drawing/2014/main" id="{A838F74E-B6B4-2517-FBD1-4A1B991DD7F8}"/>
              </a:ext>
            </a:extLst>
          </p:cNvPr>
          <p:cNvSpPr>
            <a:spLocks noGrp="1"/>
          </p:cNvSpPr>
          <p:nvPr>
            <p:ph type="ftr" sz="quarter" idx="11"/>
          </p:nvPr>
        </p:nvSpPr>
        <p:spPr/>
        <p:txBody>
          <a:bodyPr/>
          <a:lstStyle/>
          <a:p>
            <a:r>
              <a:rPr lang="en-US"/>
              <a:t>Class 8 Notes</a:t>
            </a:r>
          </a:p>
        </p:txBody>
      </p:sp>
    </p:spTree>
    <p:extLst>
      <p:ext uri="{BB962C8B-B14F-4D97-AF65-F5344CB8AC3E}">
        <p14:creationId xmlns:p14="http://schemas.microsoft.com/office/powerpoint/2010/main" val="115660150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6D8B12-450C-99CF-A50C-B5013678CF02}"/>
              </a:ext>
            </a:extLst>
          </p:cNvPr>
          <p:cNvSpPr>
            <a:spLocks noGrp="1"/>
          </p:cNvSpPr>
          <p:nvPr>
            <p:ph type="title"/>
          </p:nvPr>
        </p:nvSpPr>
        <p:spPr/>
        <p:txBody>
          <a:bodyPr>
            <a:normAutofit/>
          </a:bodyPr>
          <a:lstStyle/>
          <a:p>
            <a:r>
              <a:rPr lang="en" sz="4267" dirty="0">
                <a:solidFill>
                  <a:srgbClr val="193D78"/>
                </a:solidFill>
              </a:rPr>
              <a:t>Wrap-up</a:t>
            </a:r>
            <a:endParaRPr lang="en-US" sz="4267" i="1" dirty="0">
              <a:solidFill>
                <a:srgbClr val="193D78"/>
              </a:solidFill>
            </a:endParaRPr>
          </a:p>
        </p:txBody>
      </p:sp>
      <p:sp>
        <p:nvSpPr>
          <p:cNvPr id="3" name="Subtitle 2">
            <a:extLst>
              <a:ext uri="{FF2B5EF4-FFF2-40B4-BE49-F238E27FC236}">
                <a16:creationId xmlns:a16="http://schemas.microsoft.com/office/drawing/2014/main" id="{72E40663-FF60-23EF-198C-6F472582C443}"/>
              </a:ext>
            </a:extLst>
          </p:cNvPr>
          <p:cNvSpPr>
            <a:spLocks noGrp="1"/>
          </p:cNvSpPr>
          <p:nvPr>
            <p:ph sz="quarter" idx="13"/>
          </p:nvPr>
        </p:nvSpPr>
        <p:spPr>
          <a:xfrm>
            <a:off x="152400" y="1143001"/>
            <a:ext cx="8077200" cy="5486400"/>
          </a:xfrm>
        </p:spPr>
        <p:txBody>
          <a:bodyPr>
            <a:normAutofit/>
          </a:bodyPr>
          <a:lstStyle/>
          <a:p>
            <a:pPr>
              <a:buClr>
                <a:schemeClr val="tx1"/>
              </a:buClr>
              <a:buSzPct val="100000"/>
            </a:pPr>
            <a:r>
              <a:rPr lang="en-US" dirty="0"/>
              <a:t>No exit ticket today!!</a:t>
            </a:r>
          </a:p>
          <a:p>
            <a:pPr marL="0" indent="0">
              <a:buClr>
                <a:schemeClr val="tx1"/>
              </a:buClr>
              <a:buSzPct val="100000"/>
              <a:buNone/>
            </a:pPr>
            <a:endParaRPr lang="en-US" sz="1800" dirty="0">
              <a:solidFill>
                <a:schemeClr val="accent2"/>
              </a:solidFill>
            </a:endParaRPr>
          </a:p>
          <a:p>
            <a:pPr>
              <a:buClr>
                <a:schemeClr val="tx1"/>
              </a:buClr>
              <a:buSzPct val="100000"/>
            </a:pPr>
            <a:r>
              <a:rPr lang="en-US" sz="2800" b="1" dirty="0"/>
              <a:t>Next class</a:t>
            </a:r>
            <a:endParaRPr lang="en-US" b="1" dirty="0"/>
          </a:p>
          <a:p>
            <a:pPr lvl="1">
              <a:buClr>
                <a:schemeClr val="tx1"/>
              </a:buClr>
              <a:buSzPct val="100000"/>
            </a:pPr>
            <a:r>
              <a:rPr lang="en-US" dirty="0"/>
              <a:t>More about coefficients and interactions next class!</a:t>
            </a:r>
          </a:p>
          <a:p>
            <a:pPr lvl="1">
              <a:buClr>
                <a:schemeClr val="tx1"/>
              </a:buClr>
              <a:buSzPct val="100000"/>
            </a:pPr>
            <a:r>
              <a:rPr lang="en-US" dirty="0"/>
              <a:t>More about model building!</a:t>
            </a:r>
          </a:p>
          <a:p>
            <a:pPr lvl="1">
              <a:buClr>
                <a:schemeClr val="tx1"/>
              </a:buClr>
              <a:buSzPct val="100000"/>
            </a:pPr>
            <a:endParaRPr lang="en-US" b="1" dirty="0"/>
          </a:p>
          <a:p>
            <a:pPr lvl="1">
              <a:buClr>
                <a:schemeClr val="tx1"/>
              </a:buClr>
              <a:buSzPct val="100000"/>
            </a:pPr>
            <a:endParaRPr lang="en-US" b="1" dirty="0"/>
          </a:p>
          <a:p>
            <a:pPr lvl="2">
              <a:buClr>
                <a:schemeClr val="tx1"/>
              </a:buClr>
              <a:buSzPct val="100000"/>
            </a:pPr>
            <a:endParaRPr lang="en-US" b="1" dirty="0"/>
          </a:p>
          <a:p>
            <a:pPr lvl="1">
              <a:buClr>
                <a:schemeClr val="tx1"/>
              </a:buClr>
              <a:buSzPct val="100000"/>
            </a:pPr>
            <a:endParaRPr lang="en-US" dirty="0"/>
          </a:p>
          <a:p>
            <a:pPr lvl="1">
              <a:buClr>
                <a:schemeClr val="tx1"/>
              </a:buClr>
              <a:buSzPct val="100000"/>
            </a:pPr>
            <a:endParaRPr lang="en-US" b="1" dirty="0"/>
          </a:p>
          <a:p>
            <a:pPr lvl="1">
              <a:buClr>
                <a:schemeClr val="tx1"/>
              </a:buClr>
              <a:buSzPct val="100000"/>
            </a:pPr>
            <a:endParaRPr lang="en-US" b="1" dirty="0"/>
          </a:p>
        </p:txBody>
      </p:sp>
      <p:sp>
        <p:nvSpPr>
          <p:cNvPr id="5" name="Date Placeholder 4">
            <a:extLst>
              <a:ext uri="{FF2B5EF4-FFF2-40B4-BE49-F238E27FC236}">
                <a16:creationId xmlns:a16="http://schemas.microsoft.com/office/drawing/2014/main" id="{2438F11A-B5D3-8376-3B56-B15C0B32F4D3}"/>
              </a:ext>
            </a:extLst>
          </p:cNvPr>
          <p:cNvSpPr>
            <a:spLocks noGrp="1"/>
          </p:cNvSpPr>
          <p:nvPr>
            <p:ph type="dt" sz="half" idx="10"/>
          </p:nvPr>
        </p:nvSpPr>
        <p:spPr/>
        <p:txBody>
          <a:bodyPr/>
          <a:lstStyle/>
          <a:p>
            <a:r>
              <a:rPr lang="en-US"/>
              <a:t>April 26, 2023</a:t>
            </a:r>
          </a:p>
        </p:txBody>
      </p:sp>
      <p:sp>
        <p:nvSpPr>
          <p:cNvPr id="11" name="Footer Placeholder 10">
            <a:extLst>
              <a:ext uri="{FF2B5EF4-FFF2-40B4-BE49-F238E27FC236}">
                <a16:creationId xmlns:a16="http://schemas.microsoft.com/office/drawing/2014/main" id="{92A65ABB-C374-BAC4-11F2-ABD975BCCD75}"/>
              </a:ext>
            </a:extLst>
          </p:cNvPr>
          <p:cNvSpPr>
            <a:spLocks noGrp="1"/>
          </p:cNvSpPr>
          <p:nvPr>
            <p:ph type="ftr" sz="quarter" idx="11"/>
          </p:nvPr>
        </p:nvSpPr>
        <p:spPr/>
        <p:txBody>
          <a:bodyPr/>
          <a:lstStyle/>
          <a:p>
            <a:r>
              <a:rPr lang="en-US"/>
              <a:t>Class 8 Notes</a:t>
            </a:r>
          </a:p>
        </p:txBody>
      </p:sp>
    </p:spTree>
    <p:extLst>
      <p:ext uri="{BB962C8B-B14F-4D97-AF65-F5344CB8AC3E}">
        <p14:creationId xmlns:p14="http://schemas.microsoft.com/office/powerpoint/2010/main" val="3525165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299524-809E-E666-AC5E-973E961A37A5}"/>
              </a:ext>
            </a:extLst>
          </p:cNvPr>
          <p:cNvSpPr>
            <a:spLocks noGrp="1"/>
          </p:cNvSpPr>
          <p:nvPr>
            <p:ph type="title"/>
          </p:nvPr>
        </p:nvSpPr>
        <p:spPr/>
        <p:txBody>
          <a:bodyPr/>
          <a:lstStyle/>
          <a:p>
            <a:r>
              <a:rPr lang="en-US" dirty="0"/>
              <a:t>Example: Age and Late Stage Diagnosis (I)</a:t>
            </a:r>
          </a:p>
        </p:txBody>
      </p:sp>
      <p:pic>
        <p:nvPicPr>
          <p:cNvPr id="8" name="Content Placeholder 7">
            <a:extLst>
              <a:ext uri="{FF2B5EF4-FFF2-40B4-BE49-F238E27FC236}">
                <a16:creationId xmlns:a16="http://schemas.microsoft.com/office/drawing/2014/main" id="{B64D5CEA-406B-C8B3-DE5F-872F5A51D9BD}"/>
              </a:ext>
            </a:extLst>
          </p:cNvPr>
          <p:cNvPicPr>
            <a:picLocks noGrp="1" noChangeAspect="1"/>
          </p:cNvPicPr>
          <p:nvPr>
            <p:ph sz="quarter" idx="14"/>
          </p:nvPr>
        </p:nvPicPr>
        <p:blipFill rotWithShape="1">
          <a:blip r:embed="rId2"/>
          <a:srcRect b="36641"/>
          <a:stretch/>
        </p:blipFill>
        <p:spPr>
          <a:xfrm>
            <a:off x="0" y="990601"/>
            <a:ext cx="12192000" cy="5867399"/>
          </a:xfrm>
        </p:spPr>
      </p:pic>
      <p:sp>
        <p:nvSpPr>
          <p:cNvPr id="6" name="Date Placeholder 5">
            <a:extLst>
              <a:ext uri="{FF2B5EF4-FFF2-40B4-BE49-F238E27FC236}">
                <a16:creationId xmlns:a16="http://schemas.microsoft.com/office/drawing/2014/main" id="{B3C7BF3A-9895-7D16-E2A5-5FFE652DD1D2}"/>
              </a:ext>
            </a:extLst>
          </p:cNvPr>
          <p:cNvSpPr>
            <a:spLocks noGrp="1"/>
          </p:cNvSpPr>
          <p:nvPr>
            <p:ph type="dt" sz="half" idx="10"/>
          </p:nvPr>
        </p:nvSpPr>
        <p:spPr/>
        <p:txBody>
          <a:bodyPr/>
          <a:lstStyle/>
          <a:p>
            <a:r>
              <a:rPr lang="en-US"/>
              <a:t>April 26, 2023</a:t>
            </a:r>
          </a:p>
        </p:txBody>
      </p:sp>
      <p:sp>
        <p:nvSpPr>
          <p:cNvPr id="7" name="Footer Placeholder 6">
            <a:extLst>
              <a:ext uri="{FF2B5EF4-FFF2-40B4-BE49-F238E27FC236}">
                <a16:creationId xmlns:a16="http://schemas.microsoft.com/office/drawing/2014/main" id="{ABEC9569-0DDA-E770-FE70-491CE1C80B00}"/>
              </a:ext>
            </a:extLst>
          </p:cNvPr>
          <p:cNvSpPr>
            <a:spLocks noGrp="1"/>
          </p:cNvSpPr>
          <p:nvPr>
            <p:ph type="ftr" sz="quarter" idx="11"/>
          </p:nvPr>
        </p:nvSpPr>
        <p:spPr/>
        <p:txBody>
          <a:bodyPr/>
          <a:lstStyle/>
          <a:p>
            <a:r>
              <a:rPr lang="en-US"/>
              <a:t>Class 8 Notes</a:t>
            </a:r>
          </a:p>
        </p:txBody>
      </p:sp>
    </p:spTree>
    <p:extLst>
      <p:ext uri="{BB962C8B-B14F-4D97-AF65-F5344CB8AC3E}">
        <p14:creationId xmlns:p14="http://schemas.microsoft.com/office/powerpoint/2010/main" val="25426431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Example: Age and Late Stage Diagnosis (II)</a:t>
            </a:r>
          </a:p>
        </p:txBody>
      </p:sp>
      <p:pic>
        <p:nvPicPr>
          <p:cNvPr id="11" name="Content Placeholder 10">
            <a:extLst>
              <a:ext uri="{FF2B5EF4-FFF2-40B4-BE49-F238E27FC236}">
                <a16:creationId xmlns:a16="http://schemas.microsoft.com/office/drawing/2014/main" id="{E3DFCC81-662F-046F-118A-3210F93C4563}"/>
              </a:ext>
            </a:extLst>
          </p:cNvPr>
          <p:cNvPicPr>
            <a:picLocks noGrp="1" noChangeAspect="1"/>
          </p:cNvPicPr>
          <p:nvPr>
            <p:ph sz="quarter" idx="14"/>
          </p:nvPr>
        </p:nvPicPr>
        <p:blipFill rotWithShape="1">
          <a:blip r:embed="rId3"/>
          <a:srcRect b="82131"/>
          <a:stretch/>
        </p:blipFill>
        <p:spPr>
          <a:xfrm>
            <a:off x="0" y="1490664"/>
            <a:ext cx="12178392" cy="754825"/>
          </a:xfrm>
        </p:spPr>
      </p:pic>
      <p:sp>
        <p:nvSpPr>
          <p:cNvPr id="3" name="Date Placeholder 2">
            <a:extLst>
              <a:ext uri="{FF2B5EF4-FFF2-40B4-BE49-F238E27FC236}">
                <a16:creationId xmlns:a16="http://schemas.microsoft.com/office/drawing/2014/main" id="{AC7164E9-D91D-54A0-647E-07F934DAC22C}"/>
              </a:ext>
            </a:extLst>
          </p:cNvPr>
          <p:cNvSpPr>
            <a:spLocks noGrp="1"/>
          </p:cNvSpPr>
          <p:nvPr>
            <p:ph type="dt" sz="half" idx="10"/>
          </p:nvPr>
        </p:nvSpPr>
        <p:spPr/>
        <p:txBody>
          <a:bodyPr/>
          <a:lstStyle/>
          <a:p>
            <a:r>
              <a:rPr lang="en-US"/>
              <a:t>April 26, 2023</a:t>
            </a:r>
          </a:p>
        </p:txBody>
      </p:sp>
      <p:sp>
        <p:nvSpPr>
          <p:cNvPr id="4" name="Footer Placeholder 3">
            <a:extLst>
              <a:ext uri="{FF2B5EF4-FFF2-40B4-BE49-F238E27FC236}">
                <a16:creationId xmlns:a16="http://schemas.microsoft.com/office/drawing/2014/main" id="{945146BF-6D40-5988-C41E-058F8C5FAE91}"/>
              </a:ext>
            </a:extLst>
          </p:cNvPr>
          <p:cNvSpPr>
            <a:spLocks noGrp="1"/>
          </p:cNvSpPr>
          <p:nvPr>
            <p:ph type="ftr" sz="quarter" idx="11"/>
          </p:nvPr>
        </p:nvSpPr>
        <p:spPr/>
        <p:txBody>
          <a:bodyPr/>
          <a:lstStyle/>
          <a:p>
            <a:r>
              <a:rPr lang="en-US"/>
              <a:t>Class 8 Notes</a:t>
            </a:r>
          </a:p>
        </p:txBody>
      </p:sp>
    </p:spTree>
    <p:extLst>
      <p:ext uri="{BB962C8B-B14F-4D97-AF65-F5344CB8AC3E}">
        <p14:creationId xmlns:p14="http://schemas.microsoft.com/office/powerpoint/2010/main" val="889441364"/>
      </p:ext>
    </p:extLst>
  </p:cSld>
  <p:clrMapOvr>
    <a:masterClrMapping/>
  </p:clrMapOvr>
</p:sld>
</file>

<file path=ppt/theme/theme1.xml><?xml version="1.0" encoding="utf-8"?>
<a:theme xmlns:a="http://schemas.openxmlformats.org/drawingml/2006/main" name="BSTA513-613_slides">
  <a:themeElements>
    <a:clrScheme name="OHSU-PSU 1">
      <a:dk1>
        <a:srgbClr val="000000"/>
      </a:dk1>
      <a:lt1>
        <a:srgbClr val="FFFFFF"/>
      </a:lt1>
      <a:dk2>
        <a:srgbClr val="004832"/>
      </a:dk2>
      <a:lt2>
        <a:srgbClr val="E7E6E6"/>
      </a:lt2>
      <a:accent1>
        <a:srgbClr val="193D78"/>
      </a:accent1>
      <a:accent2>
        <a:srgbClr val="004832"/>
      </a:accent2>
      <a:accent3>
        <a:srgbClr val="A5A5A5"/>
      </a:accent3>
      <a:accent4>
        <a:srgbClr val="F7CB25"/>
      </a:accent4>
      <a:accent5>
        <a:srgbClr val="49A3D1"/>
      </a:accent5>
      <a:accent6>
        <a:srgbClr val="4EA627"/>
      </a:accent6>
      <a:hlink>
        <a:srgbClr val="F18032"/>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STA513-613_slides" id="{8AE96846-3712-904D-8107-1078E933B762}" vid="{77A4D38B-A047-3C48-ACA5-BC1193729A2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BSTA513-613_slides</Template>
  <TotalTime>373</TotalTime>
  <Words>5407</Words>
  <Application>Microsoft Macintosh PowerPoint</Application>
  <PresentationFormat>Widescreen</PresentationFormat>
  <Paragraphs>704</Paragraphs>
  <Slides>71</Slides>
  <Notes>22</Notes>
  <HiddenSlides>17</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71</vt:i4>
      </vt:variant>
    </vt:vector>
  </HeadingPairs>
  <TitlesOfParts>
    <vt:vector size="75" baseType="lpstr">
      <vt:lpstr>Arial</vt:lpstr>
      <vt:lpstr>Calibri</vt:lpstr>
      <vt:lpstr>Cambria Math</vt:lpstr>
      <vt:lpstr>BSTA513-613_slides</vt:lpstr>
      <vt:lpstr>Multiple logistic regression and interpretations</vt:lpstr>
      <vt:lpstr>Class 8 Learning Objectives</vt:lpstr>
      <vt:lpstr>Class 8 Learning Objectives</vt:lpstr>
      <vt:lpstr>Coefficient Interpretation: Continuous Independent Variable (I) </vt:lpstr>
      <vt:lpstr>Coefficient Interpretation: Continuous Independent Variable (II) </vt:lpstr>
      <vt:lpstr>Coefficient Interpretation: Continuous Independent Variable (III) </vt:lpstr>
      <vt:lpstr>Example: Age and Late Stage Diagnosis (I)</vt:lpstr>
      <vt:lpstr>Example: Age and Late Stage Diagnosis (I)</vt:lpstr>
      <vt:lpstr>Example: Age and Late Stage Diagnosis (II)</vt:lpstr>
      <vt:lpstr>Example: Age and Late Stage Diagnosis (II)</vt:lpstr>
      <vt:lpstr>Example: Interpretation of Age Coefficient/OR (I)</vt:lpstr>
      <vt:lpstr>Example: Interpretation of Age Coefficient/OR (II)</vt:lpstr>
      <vt:lpstr>Example: Interpretation of Age Coefficient/OR (III)</vt:lpstr>
      <vt:lpstr>Last Note About Continuous Independent Variable</vt:lpstr>
      <vt:lpstr>Class 8 Learning Objectives</vt:lpstr>
      <vt:lpstr>Introduction to Multiple Logistic Regression</vt:lpstr>
      <vt:lpstr>Multiple Logistic Regression Model (I)</vt:lpstr>
      <vt:lpstr>Fitting the Multiple Logistic Regression Model (I)</vt:lpstr>
      <vt:lpstr>Breast Cancer Example</vt:lpstr>
      <vt:lpstr>Breast Cancer Example: Model </vt:lpstr>
      <vt:lpstr>Fitting Multiple Logistic Regression Model</vt:lpstr>
      <vt:lpstr>Breast Cancer Example: Fitted Model </vt:lpstr>
      <vt:lpstr>Class 8 Learning Objectives</vt:lpstr>
      <vt:lpstr>Testing Significance of the Coefficients</vt:lpstr>
      <vt:lpstr>Wald Test</vt:lpstr>
      <vt:lpstr>Wald Test in R</vt:lpstr>
      <vt:lpstr>Wald Test Process</vt:lpstr>
      <vt:lpstr>Likelihood Ratio Test (I)</vt:lpstr>
      <vt:lpstr>Likelihood Ratio Test (II)</vt:lpstr>
      <vt:lpstr>Likelihood Ratio Test (III)</vt:lpstr>
      <vt:lpstr>Likelihood Ratio Test Process</vt:lpstr>
      <vt:lpstr>LRT Examples: Breast Cancer Diagnosis</vt:lpstr>
      <vt:lpstr>LRT Example 1: Breast Cancer Diagnosis (I)</vt:lpstr>
      <vt:lpstr>LRT Example 1: Breast Cancer Diagnosis (II)</vt:lpstr>
      <vt:lpstr>LRT Example 1: Breast Cancer Diagnosis (III)</vt:lpstr>
      <vt:lpstr>LRT Example 2: Breast Cancer Diagnosis (I)</vt:lpstr>
      <vt:lpstr>LRT Example 2: Breast Cancer Diagnosis (II)</vt:lpstr>
      <vt:lpstr>LRT Example 2: Breast Cancer Diagnosis (III)</vt:lpstr>
      <vt:lpstr>LRT Example 3: Breast Cancer Diagnosis (I)</vt:lpstr>
      <vt:lpstr>LRT Example 3: Breast Cancer Diagnosis (II)</vt:lpstr>
      <vt:lpstr>LRT Example 3: Breast Cancer Diagnosis (III)</vt:lpstr>
      <vt:lpstr>Notes on Likelihood Ratio Test</vt:lpstr>
      <vt:lpstr>Class 8 Learning Objectives</vt:lpstr>
      <vt:lpstr>Estimated/Predicted Probability for MLR</vt:lpstr>
      <vt:lpstr>Confidence Interval for Predicted Probability (I)</vt:lpstr>
      <vt:lpstr>Confidence Interval for Predicted Probability (II)</vt:lpstr>
      <vt:lpstr>Confidence Interval for Predicted Probability (III)</vt:lpstr>
      <vt:lpstr>Prediction and Confidence Interval in R</vt:lpstr>
      <vt:lpstr>Class 8 Learning Objectives</vt:lpstr>
      <vt:lpstr>Multivariable Logistic Regression Model</vt:lpstr>
      <vt:lpstr>Interpretation of Coefficients in MLR</vt:lpstr>
      <vt:lpstr>Example: Race and Ethnicity and Age model fit</vt:lpstr>
      <vt:lpstr>What does “controlling for” mean? (I)</vt:lpstr>
      <vt:lpstr>What does “controlling for” mean? (II)</vt:lpstr>
      <vt:lpstr>What “controlling for” Means (III)</vt:lpstr>
      <vt:lpstr>Stop here??</vt:lpstr>
      <vt:lpstr>Re-visit Confounding</vt:lpstr>
      <vt:lpstr>Test for Confounding (I)</vt:lpstr>
      <vt:lpstr>Test for Confounding (II)</vt:lpstr>
      <vt:lpstr>Confounding vs. Interaction </vt:lpstr>
      <vt:lpstr>Interaction (I)</vt:lpstr>
      <vt:lpstr>Interaction (II)</vt:lpstr>
      <vt:lpstr>Example of interaction</vt:lpstr>
      <vt:lpstr>Types of Interaction (I)</vt:lpstr>
      <vt:lpstr>Types of Interaction (II)</vt:lpstr>
      <vt:lpstr>Understand the Interaction (I)</vt:lpstr>
      <vt:lpstr>Understand the Interaction (II)</vt:lpstr>
      <vt:lpstr>Understand the Interaction (III)</vt:lpstr>
      <vt:lpstr>A Summary</vt:lpstr>
      <vt:lpstr>Class 8 Learning Objectives</vt:lpstr>
      <vt:lpstr>Wrap-up</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Multiple logistic regression and interpretations</dc:title>
  <dc:creator>Nicky Wakim</dc:creator>
  <cp:lastModifiedBy>Nicky Wakim</cp:lastModifiedBy>
  <cp:revision>1</cp:revision>
  <dcterms:created xsi:type="dcterms:W3CDTF">2023-04-21T16:40:32Z</dcterms:created>
  <dcterms:modified xsi:type="dcterms:W3CDTF">2023-04-26T19:56:23Z</dcterms:modified>
</cp:coreProperties>
</file>